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23af1aa67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2f88c900a4161"/>
  </p:sldMasterIdLst>
  <p:sldIdLst>
    <p:sldId xmlns:r="http://schemas.openxmlformats.org/officeDocument/2006/relationships" id="256" r:id="Raba4e24e231c43c4"/>
    <p:sldId xmlns:r="http://schemas.openxmlformats.org/officeDocument/2006/relationships" id="257" r:id="Rb881c196f93e4906"/>
    <p:sldId xmlns:r="http://schemas.openxmlformats.org/officeDocument/2006/relationships" id="258" r:id="R3276d4876a14445d"/>
    <p:sldId xmlns:r="http://schemas.openxmlformats.org/officeDocument/2006/relationships" id="259" r:id="R1061004eae2745d7"/>
    <p:sldId xmlns:r="http://schemas.openxmlformats.org/officeDocument/2006/relationships" id="260" r:id="Rc169c9c068dd4c43"/>
    <p:sldId xmlns:r="http://schemas.openxmlformats.org/officeDocument/2006/relationships" id="261" r:id="R6a61818461af4666"/>
    <p:sldId xmlns:r="http://schemas.openxmlformats.org/officeDocument/2006/relationships" id="262" r:id="R7630fcf3eceb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2f88c900a4161" /><Relationship Type="http://schemas.openxmlformats.org/officeDocument/2006/relationships/slide" Target="/ppt/slides/slide1.xml" Id="Raba4e24e231c43c4" /><Relationship Type="http://schemas.openxmlformats.org/officeDocument/2006/relationships/slide" Target="/ppt/slides/slide2.xml" Id="Rb881c196f93e4906" /><Relationship Type="http://schemas.openxmlformats.org/officeDocument/2006/relationships/slide" Target="/ppt/slides/slide3.xml" Id="R3276d4876a14445d" /><Relationship Type="http://schemas.openxmlformats.org/officeDocument/2006/relationships/slide" Target="/ppt/slides/slide4.xml" Id="R1061004eae2745d7" /><Relationship Type="http://schemas.openxmlformats.org/officeDocument/2006/relationships/slide" Target="/ppt/slides/slide5.xml" Id="Rc169c9c068dd4c43" /><Relationship Type="http://schemas.openxmlformats.org/officeDocument/2006/relationships/slide" Target="/ppt/slides/slide6.xml" Id="R6a61818461af4666" /><Relationship Type="http://schemas.openxmlformats.org/officeDocument/2006/relationships/slide" Target="/ppt/slides/slide7.xml" Id="R7630fcf3eceb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107ec21a7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8e276f064029" /><Relationship Type="http://schemas.openxmlformats.org/officeDocument/2006/relationships/theme" Target="/ppt/slideMasters/theme/theme1.xml" Id="Re4220b8cfa0d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a8e276f06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9c95586b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b26d29c3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14d3c41c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ba8ef0b9b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b8d6b8e5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141077ff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9207eba4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WACKER CHEMICALS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WACKER CHEMICALS NORWAY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2 172 557 410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183 076 619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117 471 791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1 478 463 049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2 588 497 857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WACKER CHEMICALS FINANCE B.V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Hollaveien 482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www.wacker.com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WACKER CHEMICALS NORWAY AS</a:t>
            </a:r>
          </a:p>
        </p:txBody>
      </p:sp>
    </p:spTree>
  </p:cSld>
  <p:clrMapOvr>
    <a:masterClrMapping xmlns:a="http://schemas.openxmlformats.org/drawingml/2006/main"/>
  </p:clrMapOvr>
</p:sld>
</file>