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4288565a4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b2e6924e84964"/>
  </p:sldMasterIdLst>
  <p:sldIdLst>
    <p:sldId xmlns:r="http://schemas.openxmlformats.org/officeDocument/2006/relationships" id="256" r:id="R25f16ca7748048df"/>
    <p:sldId xmlns:r="http://schemas.openxmlformats.org/officeDocument/2006/relationships" id="257" r:id="R529aee891a944679"/>
    <p:sldId xmlns:r="http://schemas.openxmlformats.org/officeDocument/2006/relationships" id="258" r:id="R7955295570094f6d"/>
    <p:sldId xmlns:r="http://schemas.openxmlformats.org/officeDocument/2006/relationships" id="259" r:id="R220ed5a5381642fd"/>
    <p:sldId xmlns:r="http://schemas.openxmlformats.org/officeDocument/2006/relationships" id="260" r:id="R8d3fcf155f8b4864"/>
    <p:sldId xmlns:r="http://schemas.openxmlformats.org/officeDocument/2006/relationships" id="261" r:id="Rbb595c8297134d11"/>
    <p:sldId xmlns:r="http://schemas.openxmlformats.org/officeDocument/2006/relationships" id="262" r:id="R69c169bfdaf5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b2e6924e84964" /><Relationship Type="http://schemas.openxmlformats.org/officeDocument/2006/relationships/slide" Target="/ppt/slides/slide1.xml" Id="R25f16ca7748048df" /><Relationship Type="http://schemas.openxmlformats.org/officeDocument/2006/relationships/slide" Target="/ppt/slides/slide2.xml" Id="R529aee891a944679" /><Relationship Type="http://schemas.openxmlformats.org/officeDocument/2006/relationships/slide" Target="/ppt/slides/slide3.xml" Id="R7955295570094f6d" /><Relationship Type="http://schemas.openxmlformats.org/officeDocument/2006/relationships/slide" Target="/ppt/slides/slide4.xml" Id="R220ed5a5381642fd" /><Relationship Type="http://schemas.openxmlformats.org/officeDocument/2006/relationships/slide" Target="/ppt/slides/slide5.xml" Id="R8d3fcf155f8b4864" /><Relationship Type="http://schemas.openxmlformats.org/officeDocument/2006/relationships/slide" Target="/ppt/slides/slide6.xml" Id="Rbb595c8297134d11" /><Relationship Type="http://schemas.openxmlformats.org/officeDocument/2006/relationships/slide" Target="/ppt/slides/slide7.xml" Id="R69c169bfdaf5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d9a890157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8cfdf3bc47cc" /><Relationship Type="http://schemas.openxmlformats.org/officeDocument/2006/relationships/theme" Target="/ppt/slideMasters/theme/theme1.xml" Id="R25df6c1976e4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a8cfdf3bc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6b0586d0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dc8f82e0b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205508b5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ac3b0e011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346ebd21a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f35b00cc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623522d2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