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f414dabc3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30fdb4d3341a8"/>
  </p:sldMasterIdLst>
  <p:sldIdLst>
    <p:sldId xmlns:r="http://schemas.openxmlformats.org/officeDocument/2006/relationships" id="256" r:id="R15336ac5dd704ac3"/>
    <p:sldId xmlns:r="http://schemas.openxmlformats.org/officeDocument/2006/relationships" id="257" r:id="R12c5a34a59a94928"/>
    <p:sldId xmlns:r="http://schemas.openxmlformats.org/officeDocument/2006/relationships" id="258" r:id="R6c25faaa2792427a"/>
    <p:sldId xmlns:r="http://schemas.openxmlformats.org/officeDocument/2006/relationships" id="259" r:id="Raf1d577db24e41ef"/>
    <p:sldId xmlns:r="http://schemas.openxmlformats.org/officeDocument/2006/relationships" id="260" r:id="R6c10327f2c5c455a"/>
    <p:sldId xmlns:r="http://schemas.openxmlformats.org/officeDocument/2006/relationships" id="261" r:id="R2b0fc5a7c81e452e"/>
    <p:sldId xmlns:r="http://schemas.openxmlformats.org/officeDocument/2006/relationships" id="262" r:id="R57ea984f2679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30fdb4d3341a8" /><Relationship Type="http://schemas.openxmlformats.org/officeDocument/2006/relationships/slide" Target="/ppt/slides/slide1.xml" Id="R15336ac5dd704ac3" /><Relationship Type="http://schemas.openxmlformats.org/officeDocument/2006/relationships/slide" Target="/ppt/slides/slide2.xml" Id="R12c5a34a59a94928" /><Relationship Type="http://schemas.openxmlformats.org/officeDocument/2006/relationships/slide" Target="/ppt/slides/slide3.xml" Id="R6c25faaa2792427a" /><Relationship Type="http://schemas.openxmlformats.org/officeDocument/2006/relationships/slide" Target="/ppt/slides/slide4.xml" Id="Raf1d577db24e41ef" /><Relationship Type="http://schemas.openxmlformats.org/officeDocument/2006/relationships/slide" Target="/ppt/slides/slide5.xml" Id="R6c10327f2c5c455a" /><Relationship Type="http://schemas.openxmlformats.org/officeDocument/2006/relationships/slide" Target="/ppt/slides/slide6.xml" Id="R2b0fc5a7c81e452e" /><Relationship Type="http://schemas.openxmlformats.org/officeDocument/2006/relationships/slide" Target="/ppt/slides/slide7.xml" Id="R57ea984f2679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6431831ec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d89360e24158" /><Relationship Type="http://schemas.openxmlformats.org/officeDocument/2006/relationships/theme" Target="/ppt/slideMasters/theme/theme1.xml" Id="R5bfe70ce37c3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1d89360e2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8c47c794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3e533cdd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7208599d2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28cdb833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0f252545d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b58b8fe7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65427c90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BLINDHEIM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11 078 609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 JAN AAGE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 LARS ERIK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 BEATE HANKEN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DYBVIK ØYVIND-JOHAN M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Blindheim industriveg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post@blindheimmaskin.no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BLINDHEIM HOLDING AS</a:t>
            </a:r>
          </a:p>
        </p:txBody>
      </p:sp>
    </p:spTree>
  </p:cSld>
  <p:clrMapOvr>
    <a:masterClrMapping xmlns:a="http://schemas.openxmlformats.org/drawingml/2006/main"/>
  </p:clrMapOvr>
</p:sld>
</file>