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4dafad2b0d456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6d1a9d629304482"/>
  </p:sldMasterIdLst>
  <p:sldIdLst>
    <p:sldId xmlns:r="http://schemas.openxmlformats.org/officeDocument/2006/relationships" id="256" r:id="Rccea5cd59cf44b50"/>
    <p:sldId xmlns:r="http://schemas.openxmlformats.org/officeDocument/2006/relationships" id="257" r:id="R757474002e024857"/>
    <p:sldId xmlns:r="http://schemas.openxmlformats.org/officeDocument/2006/relationships" id="258" r:id="Ra65ee4218fc54569"/>
    <p:sldId xmlns:r="http://schemas.openxmlformats.org/officeDocument/2006/relationships" id="259" r:id="Re160870355084bf9"/>
    <p:sldId xmlns:r="http://schemas.openxmlformats.org/officeDocument/2006/relationships" id="260" r:id="Rbc3c1677d077429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6d1a9d629304482" /><Relationship Type="http://schemas.openxmlformats.org/officeDocument/2006/relationships/slide" Target="/ppt/slides/slide1.xml" Id="Rccea5cd59cf44b50" /><Relationship Type="http://schemas.openxmlformats.org/officeDocument/2006/relationships/slide" Target="/ppt/slides/slide2.xml" Id="R757474002e024857" /><Relationship Type="http://schemas.openxmlformats.org/officeDocument/2006/relationships/slide" Target="/ppt/slides/slide3.xml" Id="Ra65ee4218fc54569" /><Relationship Type="http://schemas.openxmlformats.org/officeDocument/2006/relationships/slide" Target="/ppt/slides/slide4.xml" Id="Re160870355084bf9" /><Relationship Type="http://schemas.openxmlformats.org/officeDocument/2006/relationships/slide" Target="/ppt/slides/slide5.xml" Id="Rbc3c1677d077429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6df21e073944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b2f2788264e99" /><Relationship Type="http://schemas.openxmlformats.org/officeDocument/2006/relationships/theme" Target="/ppt/slideMasters/theme/theme1.xml" Id="Rbe29faa8dfad42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ceb2f2788264e9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aeda2ddfdd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20bcd182a2423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980754fb3476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5292e8801d42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e3bef8b73f48a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HELLESTØ BYGG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HELLESTØ BYGG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HELLESTØ BYGG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HELLESTØ BYGG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HELLESTØ BYGG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HELLESTØ BYGG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Blåfjørvegen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oddbjorn.hellesto@lyse.net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995 555 077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HELLESTØ BYGG</a:t>
            </a:r>
          </a:p>
        </p:txBody>
      </p:sp>
    </p:spTree>
  </p:cSld>
  <p:clrMapOvr>
    <a:masterClrMapping xmlns:a="http://schemas.openxmlformats.org/drawingml/2006/main"/>
  </p:clrMapOvr>
</p:sld>
</file>