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9e3c34f25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3052d0c2f4f1b"/>
  </p:sldMasterIdLst>
  <p:sldIdLst>
    <p:sldId xmlns:r="http://schemas.openxmlformats.org/officeDocument/2006/relationships" id="256" r:id="R315f076fa0a349e8"/>
    <p:sldId xmlns:r="http://schemas.openxmlformats.org/officeDocument/2006/relationships" id="257" r:id="R2787ff1dedb24a0c"/>
    <p:sldId xmlns:r="http://schemas.openxmlformats.org/officeDocument/2006/relationships" id="258" r:id="R326600a0740a40a6"/>
    <p:sldId xmlns:r="http://schemas.openxmlformats.org/officeDocument/2006/relationships" id="259" r:id="R51646a51b0784b85"/>
    <p:sldId xmlns:r="http://schemas.openxmlformats.org/officeDocument/2006/relationships" id="260" r:id="Ra6f289d8853d46dc"/>
    <p:sldId xmlns:r="http://schemas.openxmlformats.org/officeDocument/2006/relationships" id="261" r:id="R60c2df23e1244cf1"/>
    <p:sldId xmlns:r="http://schemas.openxmlformats.org/officeDocument/2006/relationships" id="262" r:id="Rd5b3237e4013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3052d0c2f4f1b" /><Relationship Type="http://schemas.openxmlformats.org/officeDocument/2006/relationships/slide" Target="/ppt/slides/slide1.xml" Id="R315f076fa0a349e8" /><Relationship Type="http://schemas.openxmlformats.org/officeDocument/2006/relationships/slide" Target="/ppt/slides/slide2.xml" Id="R2787ff1dedb24a0c" /><Relationship Type="http://schemas.openxmlformats.org/officeDocument/2006/relationships/slide" Target="/ppt/slides/slide3.xml" Id="R326600a0740a40a6" /><Relationship Type="http://schemas.openxmlformats.org/officeDocument/2006/relationships/slide" Target="/ppt/slides/slide4.xml" Id="R51646a51b0784b85" /><Relationship Type="http://schemas.openxmlformats.org/officeDocument/2006/relationships/slide" Target="/ppt/slides/slide5.xml" Id="Ra6f289d8853d46dc" /><Relationship Type="http://schemas.openxmlformats.org/officeDocument/2006/relationships/slide" Target="/ppt/slides/slide6.xml" Id="R60c2df23e1244cf1" /><Relationship Type="http://schemas.openxmlformats.org/officeDocument/2006/relationships/slide" Target="/ppt/slides/slide7.xml" Id="Rd5b3237e4013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d5ba9cf36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7006a4de419d" /><Relationship Type="http://schemas.openxmlformats.org/officeDocument/2006/relationships/theme" Target="/ppt/slideMasters/theme/theme1.xml" Id="R92f479266c01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d7006a4de41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a4c4d30d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9e6da84f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f8cac5689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7b3d7ab54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cb5871e0e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fde2fdd29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90d9c2bb1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UGELBUGEL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UGELBUGEL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UGELBUGEL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UGELBUGEL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UGELBUGEL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UGELBUGEL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1 797 565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UGELBUGEL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UGELSTAD ØYSTEIN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UGELBUGEL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01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995 555 212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UGELBUGEL AS</a:t>
            </a:r>
          </a:p>
        </p:txBody>
      </p:sp>
    </p:spTree>
  </p:cSld>
  <p:clrMapOvr>
    <a:masterClrMapping xmlns:a="http://schemas.openxmlformats.org/drawingml/2006/main"/>
  </p:clrMapOvr>
</p:sld>
</file>