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b54b3896804a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966974a6314ada"/>
  </p:sldMasterIdLst>
  <p:sldIdLst>
    <p:sldId xmlns:r="http://schemas.openxmlformats.org/officeDocument/2006/relationships" id="256" r:id="R0345ace57ea84be1"/>
    <p:sldId xmlns:r="http://schemas.openxmlformats.org/officeDocument/2006/relationships" id="257" r:id="R2908b0a5b89c4396"/>
    <p:sldId xmlns:r="http://schemas.openxmlformats.org/officeDocument/2006/relationships" id="258" r:id="R6b6f70c0fe084d72"/>
    <p:sldId xmlns:r="http://schemas.openxmlformats.org/officeDocument/2006/relationships" id="259" r:id="R5d5bc679228742b5"/>
    <p:sldId xmlns:r="http://schemas.openxmlformats.org/officeDocument/2006/relationships" id="260" r:id="R9f349465eebd4a0a"/>
    <p:sldId xmlns:r="http://schemas.openxmlformats.org/officeDocument/2006/relationships" id="261" r:id="R5510c2a6d40f40e7"/>
    <p:sldId xmlns:r="http://schemas.openxmlformats.org/officeDocument/2006/relationships" id="262" r:id="R6f9e9c1dbb5a4c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966974a6314ada" /><Relationship Type="http://schemas.openxmlformats.org/officeDocument/2006/relationships/slide" Target="/ppt/slides/slide1.xml" Id="R0345ace57ea84be1" /><Relationship Type="http://schemas.openxmlformats.org/officeDocument/2006/relationships/slide" Target="/ppt/slides/slide2.xml" Id="R2908b0a5b89c4396" /><Relationship Type="http://schemas.openxmlformats.org/officeDocument/2006/relationships/slide" Target="/ppt/slides/slide3.xml" Id="R6b6f70c0fe084d72" /><Relationship Type="http://schemas.openxmlformats.org/officeDocument/2006/relationships/slide" Target="/ppt/slides/slide4.xml" Id="R5d5bc679228742b5" /><Relationship Type="http://schemas.openxmlformats.org/officeDocument/2006/relationships/slide" Target="/ppt/slides/slide5.xml" Id="R9f349465eebd4a0a" /><Relationship Type="http://schemas.openxmlformats.org/officeDocument/2006/relationships/slide" Target="/ppt/slides/slide6.xml" Id="R5510c2a6d40f40e7" /><Relationship Type="http://schemas.openxmlformats.org/officeDocument/2006/relationships/slide" Target="/ppt/slides/slide7.xml" Id="R6f9e9c1dbb5a4c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4e0d8988e42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6cdf4362c4746" /><Relationship Type="http://schemas.openxmlformats.org/officeDocument/2006/relationships/theme" Target="/ppt/slideMasters/theme/theme1.xml" Id="R6bc8b6442ab247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36cdf4362c47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f5375595147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ea43c3a3b49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327e6856e45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b056086474a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772d5fc3548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c8a86c7d84b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886d172f24c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MABRU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MABRU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−394 085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3 614 882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31 265 306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45 423 012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BRASK RUSTAD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Jerpefaret 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995 555 352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MABRU AS</a:t>
            </a:r>
          </a:p>
        </p:txBody>
      </p:sp>
    </p:spTree>
  </p:cSld>
  <p:clrMapOvr>
    <a:masterClrMapping xmlns:a="http://schemas.openxmlformats.org/drawingml/2006/main"/>
  </p:clrMapOvr>
</p:sld>
</file>