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1af7eeb25f48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0d775bb8334987"/>
  </p:sldMasterIdLst>
  <p:sldIdLst>
    <p:sldId xmlns:r="http://schemas.openxmlformats.org/officeDocument/2006/relationships" id="256" r:id="R86cfd42635c042b2"/>
    <p:sldId xmlns:r="http://schemas.openxmlformats.org/officeDocument/2006/relationships" id="257" r:id="R4e7a435fd7a54df6"/>
    <p:sldId xmlns:r="http://schemas.openxmlformats.org/officeDocument/2006/relationships" id="258" r:id="R2f38e5162c8a4adb"/>
    <p:sldId xmlns:r="http://schemas.openxmlformats.org/officeDocument/2006/relationships" id="259" r:id="R58923ed7d0ac4a7f"/>
    <p:sldId xmlns:r="http://schemas.openxmlformats.org/officeDocument/2006/relationships" id="260" r:id="Rfdd4353ff7cb439b"/>
    <p:sldId xmlns:r="http://schemas.openxmlformats.org/officeDocument/2006/relationships" id="261" r:id="Ra2ce9dfc962341d2"/>
    <p:sldId xmlns:r="http://schemas.openxmlformats.org/officeDocument/2006/relationships" id="262" r:id="Ra22db8a883c948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d775bb8334987" /><Relationship Type="http://schemas.openxmlformats.org/officeDocument/2006/relationships/slide" Target="/ppt/slides/slide1.xml" Id="R86cfd42635c042b2" /><Relationship Type="http://schemas.openxmlformats.org/officeDocument/2006/relationships/slide" Target="/ppt/slides/slide2.xml" Id="R4e7a435fd7a54df6" /><Relationship Type="http://schemas.openxmlformats.org/officeDocument/2006/relationships/slide" Target="/ppt/slides/slide3.xml" Id="R2f38e5162c8a4adb" /><Relationship Type="http://schemas.openxmlformats.org/officeDocument/2006/relationships/slide" Target="/ppt/slides/slide4.xml" Id="R58923ed7d0ac4a7f" /><Relationship Type="http://schemas.openxmlformats.org/officeDocument/2006/relationships/slide" Target="/ppt/slides/slide5.xml" Id="Rfdd4353ff7cb439b" /><Relationship Type="http://schemas.openxmlformats.org/officeDocument/2006/relationships/slide" Target="/ppt/slides/slide6.xml" Id="Ra2ce9dfc962341d2" /><Relationship Type="http://schemas.openxmlformats.org/officeDocument/2006/relationships/slide" Target="/ppt/slides/slide7.xml" Id="Ra22db8a883c948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59bacdc5144f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3b25e613d4a90" /><Relationship Type="http://schemas.openxmlformats.org/officeDocument/2006/relationships/theme" Target="/ppt/slideMasters/theme/theme1.xml" Id="Rb2f4e7de14bf4a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b3b25e613d4a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fc33ac9064e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5f211e28744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a6a5d9ab842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090bb527549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4cc3bb3e548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206f6c1ca42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b87e6a39448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ERIKSTAD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ERIKSTAD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ERIKSTAD INDUSTRIER AS ble etablert [år] og holder til i Lødingen.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ERIKSTAD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ERIKSTAD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ERIKSTAD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524 081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1 023 282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ERIKSTAD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ERIKSTAD ODD-GEORG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ERIKSTAD WIGGO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PEDERSEN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ERIKSTAD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Energiveien, Fenes Industriområde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8410 Lødingen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995 556 170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ERIKSTAD INDUSTRIER AS</a:t>
            </a:r>
          </a:p>
        </p:txBody>
      </p:sp>
    </p:spTree>
  </p:cSld>
  <p:clrMapOvr>
    <a:masterClrMapping xmlns:a="http://schemas.openxmlformats.org/drawingml/2006/main"/>
  </p:clrMapOvr>
</p:sld>
</file>