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1d3402179941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a77297591c4240"/>
  </p:sldMasterIdLst>
  <p:sldIdLst>
    <p:sldId xmlns:r="http://schemas.openxmlformats.org/officeDocument/2006/relationships" id="256" r:id="R7da29877086e48fe"/>
    <p:sldId xmlns:r="http://schemas.openxmlformats.org/officeDocument/2006/relationships" id="257" r:id="R94b0907694f74e6d"/>
    <p:sldId xmlns:r="http://schemas.openxmlformats.org/officeDocument/2006/relationships" id="258" r:id="R27b8ecc5995a4180"/>
    <p:sldId xmlns:r="http://schemas.openxmlformats.org/officeDocument/2006/relationships" id="259" r:id="R75f1c6e664aa4dd5"/>
    <p:sldId xmlns:r="http://schemas.openxmlformats.org/officeDocument/2006/relationships" id="260" r:id="R4957bfc7fbac4935"/>
    <p:sldId xmlns:r="http://schemas.openxmlformats.org/officeDocument/2006/relationships" id="261" r:id="R6133f36e301145dd"/>
    <p:sldId xmlns:r="http://schemas.openxmlformats.org/officeDocument/2006/relationships" id="262" r:id="Rc327e605d9c244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77297591c4240" /><Relationship Type="http://schemas.openxmlformats.org/officeDocument/2006/relationships/slide" Target="/ppt/slides/slide1.xml" Id="R7da29877086e48fe" /><Relationship Type="http://schemas.openxmlformats.org/officeDocument/2006/relationships/slide" Target="/ppt/slides/slide2.xml" Id="R94b0907694f74e6d" /><Relationship Type="http://schemas.openxmlformats.org/officeDocument/2006/relationships/slide" Target="/ppt/slides/slide3.xml" Id="R27b8ecc5995a4180" /><Relationship Type="http://schemas.openxmlformats.org/officeDocument/2006/relationships/slide" Target="/ppt/slides/slide4.xml" Id="R75f1c6e664aa4dd5" /><Relationship Type="http://schemas.openxmlformats.org/officeDocument/2006/relationships/slide" Target="/ppt/slides/slide5.xml" Id="R4957bfc7fbac4935" /><Relationship Type="http://schemas.openxmlformats.org/officeDocument/2006/relationships/slide" Target="/ppt/slides/slide6.xml" Id="R6133f36e301145dd" /><Relationship Type="http://schemas.openxmlformats.org/officeDocument/2006/relationships/slide" Target="/ppt/slides/slide7.xml" Id="Rc327e605d9c244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78f11217a4c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af61560a84c92" /><Relationship Type="http://schemas.openxmlformats.org/officeDocument/2006/relationships/theme" Target="/ppt/slideMasters/theme/theme1.xml" Id="Ra3f6eb2d362f40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faf61560a8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1ae5024874a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34d32c8c24a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4384fed024b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0792a390f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f14e998084e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0fb05d6974f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c9458ec4e4b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SOL-RUN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SOL-RUN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SOL-RUN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SOL-RUN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SOL-RUN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SOL-RUN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727 397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1 035 559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SOL-RUN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KURT-JARLE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SOL-RUN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Hangstadveien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kjj@vkbb.no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995 556 707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SOL-RUN INVEST AS</a:t>
            </a:r>
          </a:p>
        </p:txBody>
      </p:sp>
    </p:spTree>
  </p:cSld>
  <p:clrMapOvr>
    <a:masterClrMapping xmlns:a="http://schemas.openxmlformats.org/drawingml/2006/main"/>
  </p:clrMapOvr>
</p:sld>
</file>