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79b7d3652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6187596d54e93"/>
  </p:sldMasterIdLst>
  <p:sldIdLst>
    <p:sldId xmlns:r="http://schemas.openxmlformats.org/officeDocument/2006/relationships" id="256" r:id="R9ad9505a7504408c"/>
    <p:sldId xmlns:r="http://schemas.openxmlformats.org/officeDocument/2006/relationships" id="257" r:id="R03791e8f117243bf"/>
    <p:sldId xmlns:r="http://schemas.openxmlformats.org/officeDocument/2006/relationships" id="258" r:id="R9e6186fbcd0c4a19"/>
    <p:sldId xmlns:r="http://schemas.openxmlformats.org/officeDocument/2006/relationships" id="259" r:id="Rff11c9220aa2455c"/>
    <p:sldId xmlns:r="http://schemas.openxmlformats.org/officeDocument/2006/relationships" id="260" r:id="R73108d1fe1404960"/>
    <p:sldId xmlns:r="http://schemas.openxmlformats.org/officeDocument/2006/relationships" id="261" r:id="Rda8afcee202a4b39"/>
    <p:sldId xmlns:r="http://schemas.openxmlformats.org/officeDocument/2006/relationships" id="262" r:id="R2a9873b55c02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6187596d54e93" /><Relationship Type="http://schemas.openxmlformats.org/officeDocument/2006/relationships/slide" Target="/ppt/slides/slide1.xml" Id="R9ad9505a7504408c" /><Relationship Type="http://schemas.openxmlformats.org/officeDocument/2006/relationships/slide" Target="/ppt/slides/slide2.xml" Id="R03791e8f117243bf" /><Relationship Type="http://schemas.openxmlformats.org/officeDocument/2006/relationships/slide" Target="/ppt/slides/slide3.xml" Id="R9e6186fbcd0c4a19" /><Relationship Type="http://schemas.openxmlformats.org/officeDocument/2006/relationships/slide" Target="/ppt/slides/slide4.xml" Id="Rff11c9220aa2455c" /><Relationship Type="http://schemas.openxmlformats.org/officeDocument/2006/relationships/slide" Target="/ppt/slides/slide5.xml" Id="R73108d1fe1404960" /><Relationship Type="http://schemas.openxmlformats.org/officeDocument/2006/relationships/slide" Target="/ppt/slides/slide6.xml" Id="Rda8afcee202a4b39" /><Relationship Type="http://schemas.openxmlformats.org/officeDocument/2006/relationships/slide" Target="/ppt/slides/slide7.xml" Id="R2a9873b55c02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85033abd3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dc8aa60c479e" /><Relationship Type="http://schemas.openxmlformats.org/officeDocument/2006/relationships/theme" Target="/ppt/slideMasters/theme/theme1.xml" Id="Ra9e6462bc18f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bdc8aa60c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6591bf4ca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79373b51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1cba6a57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1ca1cd3b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d6002512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f6d2d6504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08d9cbce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HAGLEBU BYGG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HAGLEBU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HAGLEBU BYGG OG ANLEGG AS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HAGLEBU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HAGLEBU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HAGLEBU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1 599 074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1 651 129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HAGLEBU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FRØYSE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HAGLEBU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Haglebuveien 730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995 561 883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HAGLEBU BYGG OG ANLEGG AS</a:t>
            </a:r>
          </a:p>
        </p:txBody>
      </p:sp>
    </p:spTree>
  </p:cSld>
  <p:clrMapOvr>
    <a:masterClrMapping xmlns:a="http://schemas.openxmlformats.org/drawingml/2006/main"/>
  </p:clrMapOvr>
</p:sld>
</file>