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35758de36c4a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0cabc15d9e434f"/>
  </p:sldMasterIdLst>
  <p:sldIdLst>
    <p:sldId xmlns:r="http://schemas.openxmlformats.org/officeDocument/2006/relationships" id="256" r:id="Rd97a9873fc9b4dce"/>
    <p:sldId xmlns:r="http://schemas.openxmlformats.org/officeDocument/2006/relationships" id="257" r:id="Rb19a4c95d1864c7e"/>
    <p:sldId xmlns:r="http://schemas.openxmlformats.org/officeDocument/2006/relationships" id="258" r:id="Raa3ee654197848ce"/>
    <p:sldId xmlns:r="http://schemas.openxmlformats.org/officeDocument/2006/relationships" id="259" r:id="R6c23322ae8ad443c"/>
    <p:sldId xmlns:r="http://schemas.openxmlformats.org/officeDocument/2006/relationships" id="260" r:id="R32ad09e6c926442e"/>
    <p:sldId xmlns:r="http://schemas.openxmlformats.org/officeDocument/2006/relationships" id="261" r:id="R66992dc8b477415b"/>
    <p:sldId xmlns:r="http://schemas.openxmlformats.org/officeDocument/2006/relationships" id="262" r:id="Ref34b2bc740347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0cabc15d9e434f" /><Relationship Type="http://schemas.openxmlformats.org/officeDocument/2006/relationships/slide" Target="/ppt/slides/slide1.xml" Id="Rd97a9873fc9b4dce" /><Relationship Type="http://schemas.openxmlformats.org/officeDocument/2006/relationships/slide" Target="/ppt/slides/slide2.xml" Id="Rb19a4c95d1864c7e" /><Relationship Type="http://schemas.openxmlformats.org/officeDocument/2006/relationships/slide" Target="/ppt/slides/slide3.xml" Id="Raa3ee654197848ce" /><Relationship Type="http://schemas.openxmlformats.org/officeDocument/2006/relationships/slide" Target="/ppt/slides/slide4.xml" Id="R6c23322ae8ad443c" /><Relationship Type="http://schemas.openxmlformats.org/officeDocument/2006/relationships/slide" Target="/ppt/slides/slide5.xml" Id="R32ad09e6c926442e" /><Relationship Type="http://schemas.openxmlformats.org/officeDocument/2006/relationships/slide" Target="/ppt/slides/slide6.xml" Id="R66992dc8b477415b" /><Relationship Type="http://schemas.openxmlformats.org/officeDocument/2006/relationships/slide" Target="/ppt/slides/slide7.xml" Id="Ref34b2bc740347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c8f43c500c40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adbe1b96243a6" /><Relationship Type="http://schemas.openxmlformats.org/officeDocument/2006/relationships/theme" Target="/ppt/slideMasters/theme/theme1.xml" Id="R800e3a01930347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2adbe1b96243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e605da9a246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e58b958aa43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2a77b6f644e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96542bd044a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4a788767841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be4b4169847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51293788e48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KROKA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KROKA INVEST AS ble etablert [år] og holder til i Uskedalen.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5 844 133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10 116 751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KROKA ODDBJØRN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Ospelunden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5463 Uskedalen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oddbjorn@kroka.no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995 578 220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KROKA INVEST AS</a:t>
            </a:r>
          </a:p>
        </p:txBody>
      </p:sp>
    </p:spTree>
  </p:cSld>
  <p:clrMapOvr>
    <a:masterClrMapping xmlns:a="http://schemas.openxmlformats.org/drawingml/2006/main"/>
  </p:clrMapOvr>
</p:sld>
</file>