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b10cc4a18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398ed835a490f"/>
  </p:sldMasterIdLst>
  <p:sldIdLst>
    <p:sldId xmlns:r="http://schemas.openxmlformats.org/officeDocument/2006/relationships" id="256" r:id="R0d4d89ab702f46d2"/>
    <p:sldId xmlns:r="http://schemas.openxmlformats.org/officeDocument/2006/relationships" id="257" r:id="R5cba399068704f61"/>
    <p:sldId xmlns:r="http://schemas.openxmlformats.org/officeDocument/2006/relationships" id="258" r:id="R92f36dc31d9349d5"/>
    <p:sldId xmlns:r="http://schemas.openxmlformats.org/officeDocument/2006/relationships" id="259" r:id="R03e5c91cf4284c7d"/>
    <p:sldId xmlns:r="http://schemas.openxmlformats.org/officeDocument/2006/relationships" id="260" r:id="R125c76969ec9426b"/>
    <p:sldId xmlns:r="http://schemas.openxmlformats.org/officeDocument/2006/relationships" id="261" r:id="R73a02914abf74980"/>
    <p:sldId xmlns:r="http://schemas.openxmlformats.org/officeDocument/2006/relationships" id="262" r:id="Ra61d34a4d1ab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398ed835a490f" /><Relationship Type="http://schemas.openxmlformats.org/officeDocument/2006/relationships/slide" Target="/ppt/slides/slide1.xml" Id="R0d4d89ab702f46d2" /><Relationship Type="http://schemas.openxmlformats.org/officeDocument/2006/relationships/slide" Target="/ppt/slides/slide2.xml" Id="R5cba399068704f61" /><Relationship Type="http://schemas.openxmlformats.org/officeDocument/2006/relationships/slide" Target="/ppt/slides/slide3.xml" Id="R92f36dc31d9349d5" /><Relationship Type="http://schemas.openxmlformats.org/officeDocument/2006/relationships/slide" Target="/ppt/slides/slide4.xml" Id="R03e5c91cf4284c7d" /><Relationship Type="http://schemas.openxmlformats.org/officeDocument/2006/relationships/slide" Target="/ppt/slides/slide5.xml" Id="R125c76969ec9426b" /><Relationship Type="http://schemas.openxmlformats.org/officeDocument/2006/relationships/slide" Target="/ppt/slides/slide6.xml" Id="R73a02914abf74980" /><Relationship Type="http://schemas.openxmlformats.org/officeDocument/2006/relationships/slide" Target="/ppt/slides/slide7.xml" Id="Ra61d34a4d1ab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aa0879816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bb6bbb1ca4848" /><Relationship Type="http://schemas.openxmlformats.org/officeDocument/2006/relationships/theme" Target="/ppt/slideMasters/theme/theme1.xml" Id="R71f16c18ced1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bb6bbb1ca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88f98b437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036a4f8e143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589e2be41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1ecd8ae27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c532d742f41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64e799653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2a0376f0f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F2K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F2K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−1 040 581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162 996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STEINLAND JAN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jps@steinland.no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995 578 565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 HOLDING AS</a:t>
            </a:r>
          </a:p>
        </p:txBody>
      </p:sp>
    </p:spTree>
  </p:cSld>
  <p:clrMapOvr>
    <a:masterClrMapping xmlns:a="http://schemas.openxmlformats.org/drawingml/2006/main"/>
  </p:clrMapOvr>
</p:sld>
</file>