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114dcd631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c75b9792814617"/>
  </p:sldMasterIdLst>
  <p:sldIdLst>
    <p:sldId xmlns:r="http://schemas.openxmlformats.org/officeDocument/2006/relationships" id="256" r:id="Re73997891bab4df0"/>
    <p:sldId xmlns:r="http://schemas.openxmlformats.org/officeDocument/2006/relationships" id="257" r:id="Ra35d185ace074105"/>
    <p:sldId xmlns:r="http://schemas.openxmlformats.org/officeDocument/2006/relationships" id="258" r:id="R0145a69e818647ef"/>
    <p:sldId xmlns:r="http://schemas.openxmlformats.org/officeDocument/2006/relationships" id="259" r:id="Rd2303b24a3e44726"/>
    <p:sldId xmlns:r="http://schemas.openxmlformats.org/officeDocument/2006/relationships" id="260" r:id="Ra99c9e0ec3b0483f"/>
    <p:sldId xmlns:r="http://schemas.openxmlformats.org/officeDocument/2006/relationships" id="261" r:id="R15067d9ff1fc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75b9792814617" /><Relationship Type="http://schemas.openxmlformats.org/officeDocument/2006/relationships/slide" Target="/ppt/slides/slide1.xml" Id="Re73997891bab4df0" /><Relationship Type="http://schemas.openxmlformats.org/officeDocument/2006/relationships/slide" Target="/ppt/slides/slide2.xml" Id="Ra35d185ace074105" /><Relationship Type="http://schemas.openxmlformats.org/officeDocument/2006/relationships/slide" Target="/ppt/slides/slide3.xml" Id="R0145a69e818647ef" /><Relationship Type="http://schemas.openxmlformats.org/officeDocument/2006/relationships/slide" Target="/ppt/slides/slide4.xml" Id="Rd2303b24a3e44726" /><Relationship Type="http://schemas.openxmlformats.org/officeDocument/2006/relationships/slide" Target="/ppt/slides/slide5.xml" Id="Ra99c9e0ec3b0483f" /><Relationship Type="http://schemas.openxmlformats.org/officeDocument/2006/relationships/slide" Target="/ppt/slides/slide6.xml" Id="R15067d9ff1fc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bdbed415b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c22fc76234511" /><Relationship Type="http://schemas.openxmlformats.org/officeDocument/2006/relationships/theme" Target="/ppt/slideMasters/theme/theme1.xml" Id="R4944a2877d304b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c22fc7623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45e8a0e2f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587af4b58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6a11d1df3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770529074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a55bdd33e44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db53ddd948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SOKNA VVS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SOKNA VVS NUF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1 817 147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Lofthusveien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995 590 581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NUF</a:t>
            </a:r>
          </a:p>
        </p:txBody>
      </p:sp>
    </p:spTree>
  </p:cSld>
  <p:clrMapOvr>
    <a:masterClrMapping xmlns:a="http://schemas.openxmlformats.org/drawingml/2006/main"/>
  </p:clrMapOvr>
</p:sld>
</file>