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bad0e9e4f47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eb25b6e834ad2"/>
  </p:sldMasterIdLst>
  <p:sldIdLst>
    <p:sldId xmlns:r="http://schemas.openxmlformats.org/officeDocument/2006/relationships" id="256" r:id="Ra50640d4985941b7"/>
    <p:sldId xmlns:r="http://schemas.openxmlformats.org/officeDocument/2006/relationships" id="257" r:id="R353dae674ab6424f"/>
    <p:sldId xmlns:r="http://schemas.openxmlformats.org/officeDocument/2006/relationships" id="258" r:id="R27a5f2a4bc044936"/>
    <p:sldId xmlns:r="http://schemas.openxmlformats.org/officeDocument/2006/relationships" id="259" r:id="R2947a01f72124877"/>
    <p:sldId xmlns:r="http://schemas.openxmlformats.org/officeDocument/2006/relationships" id="260" r:id="Rf5a3f8593d9d43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eb25b6e834ad2" /><Relationship Type="http://schemas.openxmlformats.org/officeDocument/2006/relationships/slide" Target="/ppt/slides/slide1.xml" Id="Ra50640d4985941b7" /><Relationship Type="http://schemas.openxmlformats.org/officeDocument/2006/relationships/slide" Target="/ppt/slides/slide2.xml" Id="R353dae674ab6424f" /><Relationship Type="http://schemas.openxmlformats.org/officeDocument/2006/relationships/slide" Target="/ppt/slides/slide3.xml" Id="R27a5f2a4bc044936" /><Relationship Type="http://schemas.openxmlformats.org/officeDocument/2006/relationships/slide" Target="/ppt/slides/slide4.xml" Id="R2947a01f72124877" /><Relationship Type="http://schemas.openxmlformats.org/officeDocument/2006/relationships/slide" Target="/ppt/slides/slide5.xml" Id="Rf5a3f8593d9d43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a821ba3e68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e8f96ff1d4bf6" /><Relationship Type="http://schemas.openxmlformats.org/officeDocument/2006/relationships/theme" Target="/ppt/slideMasters/theme/theme1.xml" Id="R257f965d47a146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e8f96ff1d4b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8469588ed4d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6b5a78c9643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b04f015cc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8225f09d648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249de8dc14e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SOKNA VVS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SOKNA VVS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SOKNA VVS LTD ble etablert [år] og holder til i Sk7 2dh Cheshire.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SOKNA VVS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SOKNA VVS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SOKNA VVS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Carpenter Court, 1 Maple Road, Bramhall, Stockport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Sk7 2dh Cheshire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995 590 670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SOKNA VVS LTD</a:t>
            </a:r>
          </a:p>
        </p:txBody>
      </p:sp>
    </p:spTree>
  </p:cSld>
  <p:clrMapOvr>
    <a:masterClrMapping xmlns:a="http://schemas.openxmlformats.org/drawingml/2006/main"/>
  </p:clrMapOvr>
</p:sld>
</file>