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11c2c040c5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a33b77a3c4b31"/>
  </p:sldMasterIdLst>
  <p:sldIdLst>
    <p:sldId xmlns:r="http://schemas.openxmlformats.org/officeDocument/2006/relationships" id="256" r:id="R8a8cdc7a3c7f4d7d"/>
    <p:sldId xmlns:r="http://schemas.openxmlformats.org/officeDocument/2006/relationships" id="257" r:id="Rb14f89d32c0e4cde"/>
    <p:sldId xmlns:r="http://schemas.openxmlformats.org/officeDocument/2006/relationships" id="258" r:id="Rf72fcc7283824781"/>
    <p:sldId xmlns:r="http://schemas.openxmlformats.org/officeDocument/2006/relationships" id="259" r:id="R45a8639ac76348c0"/>
    <p:sldId xmlns:r="http://schemas.openxmlformats.org/officeDocument/2006/relationships" id="260" r:id="R0083052e6b3b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a33b77a3c4b31" /><Relationship Type="http://schemas.openxmlformats.org/officeDocument/2006/relationships/slide" Target="/ppt/slides/slide1.xml" Id="R8a8cdc7a3c7f4d7d" /><Relationship Type="http://schemas.openxmlformats.org/officeDocument/2006/relationships/slide" Target="/ppt/slides/slide2.xml" Id="Rb14f89d32c0e4cde" /><Relationship Type="http://schemas.openxmlformats.org/officeDocument/2006/relationships/slide" Target="/ppt/slides/slide3.xml" Id="Rf72fcc7283824781" /><Relationship Type="http://schemas.openxmlformats.org/officeDocument/2006/relationships/slide" Target="/ppt/slides/slide4.xml" Id="R45a8639ac76348c0" /><Relationship Type="http://schemas.openxmlformats.org/officeDocument/2006/relationships/slide" Target="/ppt/slides/slide5.xml" Id="R0083052e6b3b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f884e8fad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3e038d2d94cec" /><Relationship Type="http://schemas.openxmlformats.org/officeDocument/2006/relationships/theme" Target="/ppt/slideMasters/theme/theme1.xml" Id="R7e898d06ff88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3e038d2d94c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fa88f8dd143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d803eeae0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2055448824e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9d1dfd77f4b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45e9c063543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BJARTE LUND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BJARTE LUND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BJARTE LUND ble etablert [år] og holder til i Kaupanger.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BJARTE LUND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BJARTE LUND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BJARTE LUND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Skogavegen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6854 Kaupanger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995 595 435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BJARTE LUND</a:t>
            </a:r>
          </a:p>
        </p:txBody>
      </p:sp>
    </p:spTree>
  </p:cSld>
  <p:clrMapOvr>
    <a:masterClrMapping xmlns:a="http://schemas.openxmlformats.org/drawingml/2006/main"/>
  </p:clrMapOvr>
</p:sld>
</file>