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6d7d7bdddf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3c99d99ef4b81"/>
  </p:sldMasterIdLst>
  <p:sldIdLst>
    <p:sldId xmlns:r="http://schemas.openxmlformats.org/officeDocument/2006/relationships" id="256" r:id="R43c6d84fbdde4fa6"/>
    <p:sldId xmlns:r="http://schemas.openxmlformats.org/officeDocument/2006/relationships" id="257" r:id="R81e47110b9864cf8"/>
    <p:sldId xmlns:r="http://schemas.openxmlformats.org/officeDocument/2006/relationships" id="258" r:id="Rb07024264aeb4d07"/>
    <p:sldId xmlns:r="http://schemas.openxmlformats.org/officeDocument/2006/relationships" id="259" r:id="Ra5a2af16b56a416b"/>
    <p:sldId xmlns:r="http://schemas.openxmlformats.org/officeDocument/2006/relationships" id="260" r:id="R2fd7633c6925400e"/>
    <p:sldId xmlns:r="http://schemas.openxmlformats.org/officeDocument/2006/relationships" id="261" r:id="Rf43eb98b1d9b4b65"/>
    <p:sldId xmlns:r="http://schemas.openxmlformats.org/officeDocument/2006/relationships" id="262" r:id="Rf26330bbaa81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3c99d99ef4b81" /><Relationship Type="http://schemas.openxmlformats.org/officeDocument/2006/relationships/slide" Target="/ppt/slides/slide1.xml" Id="R43c6d84fbdde4fa6" /><Relationship Type="http://schemas.openxmlformats.org/officeDocument/2006/relationships/slide" Target="/ppt/slides/slide2.xml" Id="R81e47110b9864cf8" /><Relationship Type="http://schemas.openxmlformats.org/officeDocument/2006/relationships/slide" Target="/ppt/slides/slide3.xml" Id="Rb07024264aeb4d07" /><Relationship Type="http://schemas.openxmlformats.org/officeDocument/2006/relationships/slide" Target="/ppt/slides/slide4.xml" Id="Ra5a2af16b56a416b" /><Relationship Type="http://schemas.openxmlformats.org/officeDocument/2006/relationships/slide" Target="/ppt/slides/slide5.xml" Id="R2fd7633c6925400e" /><Relationship Type="http://schemas.openxmlformats.org/officeDocument/2006/relationships/slide" Target="/ppt/slides/slide6.xml" Id="Rf43eb98b1d9b4b65" /><Relationship Type="http://schemas.openxmlformats.org/officeDocument/2006/relationships/slide" Target="/ppt/slides/slide7.xml" Id="Rf26330bbaa81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9a4fb43544f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866abcd434a7c" /><Relationship Type="http://schemas.openxmlformats.org/officeDocument/2006/relationships/theme" Target="/ppt/slideMasters/theme/theme1.xml" Id="R5ee3bd585558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866abcd43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94a4fecc8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1429ed365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75199d9eb47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0ff48499e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8e7b4b38c48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aee00eff94c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a47e4051c4e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MAGMA HOLDING AS ble etablert [år] og holder til i Sandsli.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7 479 604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LAVIK KJELL 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Saksarlia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5253 Sandsli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16 64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kilavik@broadpark.no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995 601 990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MAGMA HOLDING AS</a:t>
            </a:r>
          </a:p>
        </p:txBody>
      </p:sp>
    </p:spTree>
  </p:cSld>
  <p:clrMapOvr>
    <a:masterClrMapping xmlns:a="http://schemas.openxmlformats.org/drawingml/2006/main"/>
  </p:clrMapOvr>
</p:sld>
</file>