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610cf9ca3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851b221464450"/>
  </p:sldMasterIdLst>
  <p:sldIdLst>
    <p:sldId xmlns:r="http://schemas.openxmlformats.org/officeDocument/2006/relationships" id="256" r:id="R4f52f2dc471447d3"/>
    <p:sldId xmlns:r="http://schemas.openxmlformats.org/officeDocument/2006/relationships" id="257" r:id="R7726aba320ae4f89"/>
    <p:sldId xmlns:r="http://schemas.openxmlformats.org/officeDocument/2006/relationships" id="258" r:id="Rfa08a57aca4646cf"/>
    <p:sldId xmlns:r="http://schemas.openxmlformats.org/officeDocument/2006/relationships" id="259" r:id="R4165830cdcdb482b"/>
    <p:sldId xmlns:r="http://schemas.openxmlformats.org/officeDocument/2006/relationships" id="260" r:id="R7105da05f3f0489b"/>
    <p:sldId xmlns:r="http://schemas.openxmlformats.org/officeDocument/2006/relationships" id="261" r:id="R08758a61a44b4f97"/>
    <p:sldId xmlns:r="http://schemas.openxmlformats.org/officeDocument/2006/relationships" id="262" r:id="Ra178a6322aba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851b221464450" /><Relationship Type="http://schemas.openxmlformats.org/officeDocument/2006/relationships/slide" Target="/ppt/slides/slide1.xml" Id="R4f52f2dc471447d3" /><Relationship Type="http://schemas.openxmlformats.org/officeDocument/2006/relationships/slide" Target="/ppt/slides/slide2.xml" Id="R7726aba320ae4f89" /><Relationship Type="http://schemas.openxmlformats.org/officeDocument/2006/relationships/slide" Target="/ppt/slides/slide3.xml" Id="Rfa08a57aca4646cf" /><Relationship Type="http://schemas.openxmlformats.org/officeDocument/2006/relationships/slide" Target="/ppt/slides/slide4.xml" Id="R4165830cdcdb482b" /><Relationship Type="http://schemas.openxmlformats.org/officeDocument/2006/relationships/slide" Target="/ppt/slides/slide5.xml" Id="R7105da05f3f0489b" /><Relationship Type="http://schemas.openxmlformats.org/officeDocument/2006/relationships/slide" Target="/ppt/slides/slide6.xml" Id="R08758a61a44b4f97" /><Relationship Type="http://schemas.openxmlformats.org/officeDocument/2006/relationships/slide" Target="/ppt/slides/slide7.xml" Id="Ra178a6322aba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8b086f8f9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fe0800c664229" /><Relationship Type="http://schemas.openxmlformats.org/officeDocument/2006/relationships/theme" Target="/ppt/slideMasters/theme/theme1.xml" Id="R6ede9d9a1c87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5fe0800c66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338766da0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be263ddea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6118608f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30470e907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114aaa7e7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b88aecb5b40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f7abf5743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VBBYGG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61 809 096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14 122 291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BOTN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J LYNG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VBBYGG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HAREIDE HOLDING AS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VBBYGG AS</a:t>
            </a:r>
          </a:p>
        </p:txBody>
      </p:sp>
    </p:spTree>
  </p:cSld>
  <p:clrMapOvr>
    <a:masterClrMapping xmlns:a="http://schemas.openxmlformats.org/drawingml/2006/main"/>
  </p:clrMapOvr>
</p:sld>
</file>