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5a98c932b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83b68b3264b00"/>
  </p:sldMasterIdLst>
  <p:sldIdLst>
    <p:sldId xmlns:r="http://schemas.openxmlformats.org/officeDocument/2006/relationships" id="256" r:id="R092b0117caaa4a2d"/>
    <p:sldId xmlns:r="http://schemas.openxmlformats.org/officeDocument/2006/relationships" id="257" r:id="Ra9d2defbdb1c4454"/>
    <p:sldId xmlns:r="http://schemas.openxmlformats.org/officeDocument/2006/relationships" id="258" r:id="Rf7388fd885554929"/>
    <p:sldId xmlns:r="http://schemas.openxmlformats.org/officeDocument/2006/relationships" id="259" r:id="R94f66954338b4c8b"/>
    <p:sldId xmlns:r="http://schemas.openxmlformats.org/officeDocument/2006/relationships" id="260" r:id="R8defcc9712d04f4c"/>
    <p:sldId xmlns:r="http://schemas.openxmlformats.org/officeDocument/2006/relationships" id="261" r:id="R5201ed4a994e469b"/>
    <p:sldId xmlns:r="http://schemas.openxmlformats.org/officeDocument/2006/relationships" id="262" r:id="R7ab958d97d57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83b68b3264b00" /><Relationship Type="http://schemas.openxmlformats.org/officeDocument/2006/relationships/slide" Target="/ppt/slides/slide1.xml" Id="R092b0117caaa4a2d" /><Relationship Type="http://schemas.openxmlformats.org/officeDocument/2006/relationships/slide" Target="/ppt/slides/slide2.xml" Id="Ra9d2defbdb1c4454" /><Relationship Type="http://schemas.openxmlformats.org/officeDocument/2006/relationships/slide" Target="/ppt/slides/slide3.xml" Id="Rf7388fd885554929" /><Relationship Type="http://schemas.openxmlformats.org/officeDocument/2006/relationships/slide" Target="/ppt/slides/slide4.xml" Id="R94f66954338b4c8b" /><Relationship Type="http://schemas.openxmlformats.org/officeDocument/2006/relationships/slide" Target="/ppt/slides/slide5.xml" Id="R8defcc9712d04f4c" /><Relationship Type="http://schemas.openxmlformats.org/officeDocument/2006/relationships/slide" Target="/ppt/slides/slide6.xml" Id="R5201ed4a994e469b" /><Relationship Type="http://schemas.openxmlformats.org/officeDocument/2006/relationships/slide" Target="/ppt/slides/slide7.xml" Id="R7ab958d97d57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c254e2f9e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c8f1ac5b74f52" /><Relationship Type="http://schemas.openxmlformats.org/officeDocument/2006/relationships/theme" Target="/ppt/slideMasters/theme/theme1.xml" Id="R3b336a022697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c8f1ac5b7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3b5ed8166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466616934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dc28d015e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1c349bb2d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f3b08eded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1ae70d35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d96b9d8f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