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f5f6d81e6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25d1ea9f4425a"/>
  </p:sldMasterIdLst>
  <p:sldIdLst>
    <p:sldId xmlns:r="http://schemas.openxmlformats.org/officeDocument/2006/relationships" id="256" r:id="Rac8e44b8e17d4649"/>
    <p:sldId xmlns:r="http://schemas.openxmlformats.org/officeDocument/2006/relationships" id="257" r:id="Rc5b58bbf9e104e44"/>
    <p:sldId xmlns:r="http://schemas.openxmlformats.org/officeDocument/2006/relationships" id="258" r:id="R9934f878ed0143fe"/>
    <p:sldId xmlns:r="http://schemas.openxmlformats.org/officeDocument/2006/relationships" id="259" r:id="Rb63f95f5ab974b6f"/>
    <p:sldId xmlns:r="http://schemas.openxmlformats.org/officeDocument/2006/relationships" id="260" r:id="Rd1eeb3c2676a4655"/>
    <p:sldId xmlns:r="http://schemas.openxmlformats.org/officeDocument/2006/relationships" id="261" r:id="Rb87ea1bd0c044702"/>
    <p:sldId xmlns:r="http://schemas.openxmlformats.org/officeDocument/2006/relationships" id="262" r:id="Rd483e5e1edb2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25d1ea9f4425a" /><Relationship Type="http://schemas.openxmlformats.org/officeDocument/2006/relationships/slide" Target="/ppt/slides/slide1.xml" Id="Rac8e44b8e17d4649" /><Relationship Type="http://schemas.openxmlformats.org/officeDocument/2006/relationships/slide" Target="/ppt/slides/slide2.xml" Id="Rc5b58bbf9e104e44" /><Relationship Type="http://schemas.openxmlformats.org/officeDocument/2006/relationships/slide" Target="/ppt/slides/slide3.xml" Id="R9934f878ed0143fe" /><Relationship Type="http://schemas.openxmlformats.org/officeDocument/2006/relationships/slide" Target="/ppt/slides/slide4.xml" Id="Rb63f95f5ab974b6f" /><Relationship Type="http://schemas.openxmlformats.org/officeDocument/2006/relationships/slide" Target="/ppt/slides/slide5.xml" Id="Rd1eeb3c2676a4655" /><Relationship Type="http://schemas.openxmlformats.org/officeDocument/2006/relationships/slide" Target="/ppt/slides/slide6.xml" Id="Rb87ea1bd0c044702" /><Relationship Type="http://schemas.openxmlformats.org/officeDocument/2006/relationships/slide" Target="/ppt/slides/slide7.xml" Id="Rd483e5e1edb2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618d2bc8b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b138e9d248ba" /><Relationship Type="http://schemas.openxmlformats.org/officeDocument/2006/relationships/theme" Target="/ppt/slideMasters/theme/theme1.xml" Id="Rad69c5247b95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bb138e9d2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23c2176d3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0bd7c51a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65db2051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8fd8899b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b9ee3c3b3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2788804c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63abd3db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TRELASTLAGER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TRELASTLAGER AS ble etablert [år] og holder til i Luster.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28 801 905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35 317 807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BUSKAKER KIM ERVIN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BUSKAKER ELDBJØRG R Ø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BUSKAKER ANJA RENATE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6872 Luster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51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995 607 247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TRELASTLAGER AS</a:t>
            </a:r>
          </a:p>
        </p:txBody>
      </p:sp>
    </p:spTree>
  </p:cSld>
  <p:clrMapOvr>
    <a:masterClrMapping xmlns:a="http://schemas.openxmlformats.org/drawingml/2006/main"/>
  </p:clrMapOvr>
</p:sld>
</file>