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adfe583c0a4b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c0e7f29c484622"/>
  </p:sldMasterIdLst>
  <p:sldIdLst>
    <p:sldId xmlns:r="http://schemas.openxmlformats.org/officeDocument/2006/relationships" id="256" r:id="R278e274b2be44296"/>
    <p:sldId xmlns:r="http://schemas.openxmlformats.org/officeDocument/2006/relationships" id="257" r:id="Rab15bee37c354fe9"/>
    <p:sldId xmlns:r="http://schemas.openxmlformats.org/officeDocument/2006/relationships" id="258" r:id="R15d72d2d63eb4b51"/>
    <p:sldId xmlns:r="http://schemas.openxmlformats.org/officeDocument/2006/relationships" id="259" r:id="Rc2f333cdde874fdd"/>
    <p:sldId xmlns:r="http://schemas.openxmlformats.org/officeDocument/2006/relationships" id="260" r:id="R099757e0d79d40dc"/>
    <p:sldId xmlns:r="http://schemas.openxmlformats.org/officeDocument/2006/relationships" id="261" r:id="Ra0bfe342a9494825"/>
    <p:sldId xmlns:r="http://schemas.openxmlformats.org/officeDocument/2006/relationships" id="262" r:id="Rfd20d4e2322f48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0e7f29c484622" /><Relationship Type="http://schemas.openxmlformats.org/officeDocument/2006/relationships/slide" Target="/ppt/slides/slide1.xml" Id="R278e274b2be44296" /><Relationship Type="http://schemas.openxmlformats.org/officeDocument/2006/relationships/slide" Target="/ppt/slides/slide2.xml" Id="Rab15bee37c354fe9" /><Relationship Type="http://schemas.openxmlformats.org/officeDocument/2006/relationships/slide" Target="/ppt/slides/slide3.xml" Id="R15d72d2d63eb4b51" /><Relationship Type="http://schemas.openxmlformats.org/officeDocument/2006/relationships/slide" Target="/ppt/slides/slide4.xml" Id="Rc2f333cdde874fdd" /><Relationship Type="http://schemas.openxmlformats.org/officeDocument/2006/relationships/slide" Target="/ppt/slides/slide5.xml" Id="R099757e0d79d40dc" /><Relationship Type="http://schemas.openxmlformats.org/officeDocument/2006/relationships/slide" Target="/ppt/slides/slide6.xml" Id="Ra0bfe342a9494825" /><Relationship Type="http://schemas.openxmlformats.org/officeDocument/2006/relationships/slide" Target="/ppt/slides/slide7.xml" Id="Rfd20d4e2322f48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8293facb148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ba28be9cd4118" /><Relationship Type="http://schemas.openxmlformats.org/officeDocument/2006/relationships/theme" Target="/ppt/slideMasters/theme/theme1.xml" Id="R307dd0855a064a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dba28be9cd41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22069caa643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ee74cf85743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e169bdce34f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a1075d66447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83d33e5af48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5781f862b40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20e52eca24d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ROCKS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ROCKS ENTREPRENØR AS ble etablert [år] og holder til i Eiken.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5 096 741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−2 453 452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−2 230 115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799 974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7 707 575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GANGDALEN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4596 Eiken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995 617 781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 ENTREPRENØR AS</a:t>
            </a:r>
          </a:p>
        </p:txBody>
      </p:sp>
    </p:spTree>
  </p:cSld>
  <p:clrMapOvr>
    <a:masterClrMapping xmlns:a="http://schemas.openxmlformats.org/drawingml/2006/main"/>
  </p:clrMapOvr>
</p:sld>
</file>