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ee4661603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463ee4fc74366"/>
  </p:sldMasterIdLst>
  <p:sldIdLst>
    <p:sldId xmlns:r="http://schemas.openxmlformats.org/officeDocument/2006/relationships" id="256" r:id="R9046fdaf93294cc2"/>
    <p:sldId xmlns:r="http://schemas.openxmlformats.org/officeDocument/2006/relationships" id="257" r:id="R69e3c2fddac042bd"/>
    <p:sldId xmlns:r="http://schemas.openxmlformats.org/officeDocument/2006/relationships" id="258" r:id="Rb02ef153c23845dd"/>
    <p:sldId xmlns:r="http://schemas.openxmlformats.org/officeDocument/2006/relationships" id="259" r:id="Rf96994e2dc134d13"/>
    <p:sldId xmlns:r="http://schemas.openxmlformats.org/officeDocument/2006/relationships" id="260" r:id="R05b670dd2f884862"/>
    <p:sldId xmlns:r="http://schemas.openxmlformats.org/officeDocument/2006/relationships" id="261" r:id="R13ae7504bf764909"/>
    <p:sldId xmlns:r="http://schemas.openxmlformats.org/officeDocument/2006/relationships" id="262" r:id="R916b439d3eda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463ee4fc74366" /><Relationship Type="http://schemas.openxmlformats.org/officeDocument/2006/relationships/slide" Target="/ppt/slides/slide1.xml" Id="R9046fdaf93294cc2" /><Relationship Type="http://schemas.openxmlformats.org/officeDocument/2006/relationships/slide" Target="/ppt/slides/slide2.xml" Id="R69e3c2fddac042bd" /><Relationship Type="http://schemas.openxmlformats.org/officeDocument/2006/relationships/slide" Target="/ppt/slides/slide3.xml" Id="Rb02ef153c23845dd" /><Relationship Type="http://schemas.openxmlformats.org/officeDocument/2006/relationships/slide" Target="/ppt/slides/slide4.xml" Id="Rf96994e2dc134d13" /><Relationship Type="http://schemas.openxmlformats.org/officeDocument/2006/relationships/slide" Target="/ppt/slides/slide5.xml" Id="R05b670dd2f884862" /><Relationship Type="http://schemas.openxmlformats.org/officeDocument/2006/relationships/slide" Target="/ppt/slides/slide6.xml" Id="R13ae7504bf764909" /><Relationship Type="http://schemas.openxmlformats.org/officeDocument/2006/relationships/slide" Target="/ppt/slides/slide7.xml" Id="R916b439d3eda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cdb48b92a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4f1847374efb" /><Relationship Type="http://schemas.openxmlformats.org/officeDocument/2006/relationships/theme" Target="/ppt/slideMasters/theme/theme1.xml" Id="R4e413fcfbfae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34f184737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a9ac5be7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8074f030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72bc1fcd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b5159e5a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61220826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013ed15a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c6dc950d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NOMIA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9 352 557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−1 767 754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NOGVA BJØRN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NOGVA RANDI ULLA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