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804e57a924f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7975f6be941d3"/>
  </p:sldMasterIdLst>
  <p:sldIdLst>
    <p:sldId xmlns:r="http://schemas.openxmlformats.org/officeDocument/2006/relationships" id="256" r:id="R6bef8ff5c11c4820"/>
    <p:sldId xmlns:r="http://schemas.openxmlformats.org/officeDocument/2006/relationships" id="257" r:id="Ra8faa1ce09554b2f"/>
    <p:sldId xmlns:r="http://schemas.openxmlformats.org/officeDocument/2006/relationships" id="258" r:id="R73e759db2ed440b3"/>
    <p:sldId xmlns:r="http://schemas.openxmlformats.org/officeDocument/2006/relationships" id="259" r:id="R32a611127fe54335"/>
    <p:sldId xmlns:r="http://schemas.openxmlformats.org/officeDocument/2006/relationships" id="260" r:id="Re35b2024688e4700"/>
    <p:sldId xmlns:r="http://schemas.openxmlformats.org/officeDocument/2006/relationships" id="261" r:id="R545a7afebe2f446d"/>
    <p:sldId xmlns:r="http://schemas.openxmlformats.org/officeDocument/2006/relationships" id="262" r:id="R57c3820b5888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7975f6be941d3" /><Relationship Type="http://schemas.openxmlformats.org/officeDocument/2006/relationships/slide" Target="/ppt/slides/slide1.xml" Id="R6bef8ff5c11c4820" /><Relationship Type="http://schemas.openxmlformats.org/officeDocument/2006/relationships/slide" Target="/ppt/slides/slide2.xml" Id="Ra8faa1ce09554b2f" /><Relationship Type="http://schemas.openxmlformats.org/officeDocument/2006/relationships/slide" Target="/ppt/slides/slide3.xml" Id="R73e759db2ed440b3" /><Relationship Type="http://schemas.openxmlformats.org/officeDocument/2006/relationships/slide" Target="/ppt/slides/slide4.xml" Id="R32a611127fe54335" /><Relationship Type="http://schemas.openxmlformats.org/officeDocument/2006/relationships/slide" Target="/ppt/slides/slide5.xml" Id="Re35b2024688e4700" /><Relationship Type="http://schemas.openxmlformats.org/officeDocument/2006/relationships/slide" Target="/ppt/slides/slide6.xml" Id="R545a7afebe2f446d" /><Relationship Type="http://schemas.openxmlformats.org/officeDocument/2006/relationships/slide" Target="/ppt/slides/slide7.xml" Id="R57c3820b5888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5a3ff9a54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683a02854c31" /><Relationship Type="http://schemas.openxmlformats.org/officeDocument/2006/relationships/theme" Target="/ppt/slideMasters/theme/theme1.xml" Id="Rb8539a21e605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e683a02854c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8333b19ab4a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3e4e63288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2ec89a88a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8692ffe54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c35309e4b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33364c05e43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2e43927d44e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ECOSUBSEA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ECOSUBSEA AS ble etablert [år] og holder til i Torangsvåg.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49 883 021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−16 925 890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−19 322 072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67 842 109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133 691 040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STOFI AS  –  47,6 %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OCEAN SLP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SEA SHIPPING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JAHATT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Risvikvegen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5384 Torangsvåg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995 632 047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ECOSUBSEA AS</a:t>
            </a:r>
          </a:p>
        </p:txBody>
      </p:sp>
    </p:spTree>
  </p:cSld>
  <p:clrMapOvr>
    <a:masterClrMapping xmlns:a="http://schemas.openxmlformats.org/drawingml/2006/main"/>
  </p:clrMapOvr>
</p:sld>
</file>