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66a31a575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03256d2bd4219"/>
  </p:sldMasterIdLst>
  <p:sldIdLst>
    <p:sldId xmlns:r="http://schemas.openxmlformats.org/officeDocument/2006/relationships" id="256" r:id="R907e23389dc84636"/>
    <p:sldId xmlns:r="http://schemas.openxmlformats.org/officeDocument/2006/relationships" id="257" r:id="R3a3bf603903748c2"/>
    <p:sldId xmlns:r="http://schemas.openxmlformats.org/officeDocument/2006/relationships" id="258" r:id="R1bca4f94fe5448fa"/>
    <p:sldId xmlns:r="http://schemas.openxmlformats.org/officeDocument/2006/relationships" id="259" r:id="R29b7cd9142c34c00"/>
    <p:sldId xmlns:r="http://schemas.openxmlformats.org/officeDocument/2006/relationships" id="260" r:id="Rdc73582c9fb14cd4"/>
    <p:sldId xmlns:r="http://schemas.openxmlformats.org/officeDocument/2006/relationships" id="261" r:id="R403583b7fc804e18"/>
    <p:sldId xmlns:r="http://schemas.openxmlformats.org/officeDocument/2006/relationships" id="262" r:id="R29aea0b5109e4f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03256d2bd4219" /><Relationship Type="http://schemas.openxmlformats.org/officeDocument/2006/relationships/slide" Target="/ppt/slides/slide1.xml" Id="R907e23389dc84636" /><Relationship Type="http://schemas.openxmlformats.org/officeDocument/2006/relationships/slide" Target="/ppt/slides/slide2.xml" Id="R3a3bf603903748c2" /><Relationship Type="http://schemas.openxmlformats.org/officeDocument/2006/relationships/slide" Target="/ppt/slides/slide3.xml" Id="R1bca4f94fe5448fa" /><Relationship Type="http://schemas.openxmlformats.org/officeDocument/2006/relationships/slide" Target="/ppt/slides/slide4.xml" Id="R29b7cd9142c34c00" /><Relationship Type="http://schemas.openxmlformats.org/officeDocument/2006/relationships/slide" Target="/ppt/slides/slide5.xml" Id="Rdc73582c9fb14cd4" /><Relationship Type="http://schemas.openxmlformats.org/officeDocument/2006/relationships/slide" Target="/ppt/slides/slide6.xml" Id="R403583b7fc804e18" /><Relationship Type="http://schemas.openxmlformats.org/officeDocument/2006/relationships/slide" Target="/ppt/slides/slide7.xml" Id="R29aea0b5109e4f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abcc90ede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796fb44944996" /><Relationship Type="http://schemas.openxmlformats.org/officeDocument/2006/relationships/theme" Target="/ppt/slideMasters/theme/theme1.xml" Id="Rbac9fc2b14dd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796fb449449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f6aefdfd4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8dc64598c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6a4b85ea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6df0061d3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0516d5cf42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3a336b8e2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8e6eca4c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FINNØY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 BYGG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7 247 251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269 987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3 907 201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 KJELL OVE  –  33,8 %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 BYGG AS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TOM ERIK  –  33,1 %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Torvberget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post@finnoybygg.no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995 641 224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FINNØY BYGG AS</a:t>
            </a:r>
          </a:p>
        </p:txBody>
      </p:sp>
    </p:spTree>
  </p:cSld>
  <p:clrMapOvr>
    <a:masterClrMapping xmlns:a="http://schemas.openxmlformats.org/drawingml/2006/main"/>
  </p:clrMapOvr>
</p:sld>
</file>