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8828b6c9a741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d29f6535aa4c3a"/>
  </p:sldMasterIdLst>
  <p:sldIdLst>
    <p:sldId xmlns:r="http://schemas.openxmlformats.org/officeDocument/2006/relationships" id="256" r:id="Rd218750860fe433f"/>
    <p:sldId xmlns:r="http://schemas.openxmlformats.org/officeDocument/2006/relationships" id="257" r:id="R1e2447280b0c463c"/>
    <p:sldId xmlns:r="http://schemas.openxmlformats.org/officeDocument/2006/relationships" id="258" r:id="Rc9c6226d4a1e460e"/>
    <p:sldId xmlns:r="http://schemas.openxmlformats.org/officeDocument/2006/relationships" id="259" r:id="Rb01463b970fd4f2d"/>
    <p:sldId xmlns:r="http://schemas.openxmlformats.org/officeDocument/2006/relationships" id="260" r:id="R14a88cef3c2146a2"/>
    <p:sldId xmlns:r="http://schemas.openxmlformats.org/officeDocument/2006/relationships" id="261" r:id="R9f59a475aa504e83"/>
    <p:sldId xmlns:r="http://schemas.openxmlformats.org/officeDocument/2006/relationships" id="262" r:id="Re46a2bf9db274f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d29f6535aa4c3a" /><Relationship Type="http://schemas.openxmlformats.org/officeDocument/2006/relationships/slide" Target="/ppt/slides/slide1.xml" Id="Rd218750860fe433f" /><Relationship Type="http://schemas.openxmlformats.org/officeDocument/2006/relationships/slide" Target="/ppt/slides/slide2.xml" Id="R1e2447280b0c463c" /><Relationship Type="http://schemas.openxmlformats.org/officeDocument/2006/relationships/slide" Target="/ppt/slides/slide3.xml" Id="Rc9c6226d4a1e460e" /><Relationship Type="http://schemas.openxmlformats.org/officeDocument/2006/relationships/slide" Target="/ppt/slides/slide4.xml" Id="Rb01463b970fd4f2d" /><Relationship Type="http://schemas.openxmlformats.org/officeDocument/2006/relationships/slide" Target="/ppt/slides/slide5.xml" Id="R14a88cef3c2146a2" /><Relationship Type="http://schemas.openxmlformats.org/officeDocument/2006/relationships/slide" Target="/ppt/slides/slide6.xml" Id="R9f59a475aa504e83" /><Relationship Type="http://schemas.openxmlformats.org/officeDocument/2006/relationships/slide" Target="/ppt/slides/slide7.xml" Id="Re46a2bf9db274f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c16d4fc91947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0226792ad46d4" /><Relationship Type="http://schemas.openxmlformats.org/officeDocument/2006/relationships/theme" Target="/ppt/slideMasters/theme/theme1.xml" Id="R873975baa5f943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f0226792ad46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e92a75f7247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075bc5caa4e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85f21e0674f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06db5aefd41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7464b0dec49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6614c3cdf4e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5b429d1654c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LØVMOS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LØVMOS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LØVMOS HANDEL AS ble etablert [år] og holder til i Åsgårdstrand.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LØVMOS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LØVMOS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LØVMOS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16 775 283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1 064 740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2 604 660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LØVMOS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BERIT LØVMO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ERIK BANNER OLSEN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LØVMOS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3179 Åsgårdstrand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08 11 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995 646 684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LØVMOS HANDEL AS</a:t>
            </a:r>
          </a:p>
        </p:txBody>
      </p:sp>
    </p:spTree>
  </p:cSld>
  <p:clrMapOvr>
    <a:masterClrMapping xmlns:a="http://schemas.openxmlformats.org/drawingml/2006/main"/>
  </p:clrMapOvr>
</p:sld>
</file>