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083deb431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035ca96f24757"/>
  </p:sldMasterIdLst>
  <p:sldIdLst>
    <p:sldId xmlns:r="http://schemas.openxmlformats.org/officeDocument/2006/relationships" id="256" r:id="R9b76d3193cfc449f"/>
    <p:sldId xmlns:r="http://schemas.openxmlformats.org/officeDocument/2006/relationships" id="257" r:id="Rd1b1fada2c9d4eb7"/>
    <p:sldId xmlns:r="http://schemas.openxmlformats.org/officeDocument/2006/relationships" id="258" r:id="Rdbf2ea7136284fb4"/>
    <p:sldId xmlns:r="http://schemas.openxmlformats.org/officeDocument/2006/relationships" id="259" r:id="R32faa4bc5a554ad7"/>
    <p:sldId xmlns:r="http://schemas.openxmlformats.org/officeDocument/2006/relationships" id="260" r:id="Rbda0fd941a91441e"/>
    <p:sldId xmlns:r="http://schemas.openxmlformats.org/officeDocument/2006/relationships" id="261" r:id="R8815015cb6ba4d6e"/>
    <p:sldId xmlns:r="http://schemas.openxmlformats.org/officeDocument/2006/relationships" id="262" r:id="R943d7e2c5f75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035ca96f24757" /><Relationship Type="http://schemas.openxmlformats.org/officeDocument/2006/relationships/slide" Target="/ppt/slides/slide1.xml" Id="R9b76d3193cfc449f" /><Relationship Type="http://schemas.openxmlformats.org/officeDocument/2006/relationships/slide" Target="/ppt/slides/slide2.xml" Id="Rd1b1fada2c9d4eb7" /><Relationship Type="http://schemas.openxmlformats.org/officeDocument/2006/relationships/slide" Target="/ppt/slides/slide3.xml" Id="Rdbf2ea7136284fb4" /><Relationship Type="http://schemas.openxmlformats.org/officeDocument/2006/relationships/slide" Target="/ppt/slides/slide4.xml" Id="R32faa4bc5a554ad7" /><Relationship Type="http://schemas.openxmlformats.org/officeDocument/2006/relationships/slide" Target="/ppt/slides/slide5.xml" Id="Rbda0fd941a91441e" /><Relationship Type="http://schemas.openxmlformats.org/officeDocument/2006/relationships/slide" Target="/ppt/slides/slide6.xml" Id="R8815015cb6ba4d6e" /><Relationship Type="http://schemas.openxmlformats.org/officeDocument/2006/relationships/slide" Target="/ppt/slides/slide7.xml" Id="R943d7e2c5f75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46e01a13b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87c84b454d7a" /><Relationship Type="http://schemas.openxmlformats.org/officeDocument/2006/relationships/theme" Target="/ppt/slideMasters/theme/theme1.xml" Id="R4626c391c284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a87c84b45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8fe76346c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9c068b9c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268a0672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1ee0c89c3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144c7425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2746ab4f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ad4f34ce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MINA P. ENGER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 P. ENGER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2 681 370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ELLEN SVANEVIK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Ø SVANEVIK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Olsen, Risbakken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kurt.olsen@lyse.net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995 646 714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MINA P. ENGER AS</a:t>
            </a:r>
          </a:p>
        </p:txBody>
      </p:sp>
    </p:spTree>
  </p:cSld>
  <p:clrMapOvr>
    <a:masterClrMapping xmlns:a="http://schemas.openxmlformats.org/drawingml/2006/main"/>
  </p:clrMapOvr>
</p:sld>
</file>