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62c5a8bc414c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8413ada5014f8c"/>
  </p:sldMasterIdLst>
  <p:sldIdLst>
    <p:sldId xmlns:r="http://schemas.openxmlformats.org/officeDocument/2006/relationships" id="256" r:id="R7b6f8dd622f645bb"/>
    <p:sldId xmlns:r="http://schemas.openxmlformats.org/officeDocument/2006/relationships" id="257" r:id="R9e95187249694cc3"/>
    <p:sldId xmlns:r="http://schemas.openxmlformats.org/officeDocument/2006/relationships" id="258" r:id="Rb3ac583b2c3f431b"/>
    <p:sldId xmlns:r="http://schemas.openxmlformats.org/officeDocument/2006/relationships" id="259" r:id="R8f1d649117504a12"/>
    <p:sldId xmlns:r="http://schemas.openxmlformats.org/officeDocument/2006/relationships" id="260" r:id="R1ac84cf648204d29"/>
    <p:sldId xmlns:r="http://schemas.openxmlformats.org/officeDocument/2006/relationships" id="261" r:id="R421a09ff6ef743bf"/>
    <p:sldId xmlns:r="http://schemas.openxmlformats.org/officeDocument/2006/relationships" id="262" r:id="Rf63caa3eab8847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8413ada5014f8c" /><Relationship Type="http://schemas.openxmlformats.org/officeDocument/2006/relationships/slide" Target="/ppt/slides/slide1.xml" Id="R7b6f8dd622f645bb" /><Relationship Type="http://schemas.openxmlformats.org/officeDocument/2006/relationships/slide" Target="/ppt/slides/slide2.xml" Id="R9e95187249694cc3" /><Relationship Type="http://schemas.openxmlformats.org/officeDocument/2006/relationships/slide" Target="/ppt/slides/slide3.xml" Id="Rb3ac583b2c3f431b" /><Relationship Type="http://schemas.openxmlformats.org/officeDocument/2006/relationships/slide" Target="/ppt/slides/slide4.xml" Id="R8f1d649117504a12" /><Relationship Type="http://schemas.openxmlformats.org/officeDocument/2006/relationships/slide" Target="/ppt/slides/slide5.xml" Id="R1ac84cf648204d29" /><Relationship Type="http://schemas.openxmlformats.org/officeDocument/2006/relationships/slide" Target="/ppt/slides/slide6.xml" Id="R421a09ff6ef743bf" /><Relationship Type="http://schemas.openxmlformats.org/officeDocument/2006/relationships/slide" Target="/ppt/slides/slide7.xml" Id="Rf63caa3eab8847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71e58b3f7645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8b4f5167d4b3e" /><Relationship Type="http://schemas.openxmlformats.org/officeDocument/2006/relationships/theme" Target="/ppt/slideMasters/theme/theme1.xml" Id="Ref0b9a0dfc9a42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28b4f5167d4b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f3dcb1f264b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eef72de6146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6cc9e80fd41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2c936c2a740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d683746ec41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9349feb164f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6d115925e4d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HALDEN RØRLEGGERSERVICE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HALDEN RØRLEGGERSERVICE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19 011 040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2 739 571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2 042 213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1 906 925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10 122 890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SITO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Repslagergata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1776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995 653 206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RØRLEGGERSERVICE AS</a:t>
            </a:r>
          </a:p>
        </p:txBody>
      </p:sp>
    </p:spTree>
  </p:cSld>
  <p:clrMapOvr>
    <a:masterClrMapping xmlns:a="http://schemas.openxmlformats.org/drawingml/2006/main"/>
  </p:clrMapOvr>
</p:sld>
</file>