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cd094983d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e12e2169d46e6"/>
  </p:sldMasterIdLst>
  <p:sldIdLst>
    <p:sldId xmlns:r="http://schemas.openxmlformats.org/officeDocument/2006/relationships" id="256" r:id="Re1db9b943b6344b6"/>
    <p:sldId xmlns:r="http://schemas.openxmlformats.org/officeDocument/2006/relationships" id="257" r:id="R2cedf9debfc74dbe"/>
    <p:sldId xmlns:r="http://schemas.openxmlformats.org/officeDocument/2006/relationships" id="258" r:id="R944434850e1c4b12"/>
    <p:sldId xmlns:r="http://schemas.openxmlformats.org/officeDocument/2006/relationships" id="259" r:id="Redba0e4da28243a2"/>
    <p:sldId xmlns:r="http://schemas.openxmlformats.org/officeDocument/2006/relationships" id="260" r:id="Rb09280a57a1345c6"/>
    <p:sldId xmlns:r="http://schemas.openxmlformats.org/officeDocument/2006/relationships" id="261" r:id="Reb62923958404a90"/>
    <p:sldId xmlns:r="http://schemas.openxmlformats.org/officeDocument/2006/relationships" id="262" r:id="R8452fb284e9941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e12e2169d46e6" /><Relationship Type="http://schemas.openxmlformats.org/officeDocument/2006/relationships/slide" Target="/ppt/slides/slide1.xml" Id="Re1db9b943b6344b6" /><Relationship Type="http://schemas.openxmlformats.org/officeDocument/2006/relationships/slide" Target="/ppt/slides/slide2.xml" Id="R2cedf9debfc74dbe" /><Relationship Type="http://schemas.openxmlformats.org/officeDocument/2006/relationships/slide" Target="/ppt/slides/slide3.xml" Id="R944434850e1c4b12" /><Relationship Type="http://schemas.openxmlformats.org/officeDocument/2006/relationships/slide" Target="/ppt/slides/slide4.xml" Id="Redba0e4da28243a2" /><Relationship Type="http://schemas.openxmlformats.org/officeDocument/2006/relationships/slide" Target="/ppt/slides/slide5.xml" Id="Rb09280a57a1345c6" /><Relationship Type="http://schemas.openxmlformats.org/officeDocument/2006/relationships/slide" Target="/ppt/slides/slide6.xml" Id="Reb62923958404a90" /><Relationship Type="http://schemas.openxmlformats.org/officeDocument/2006/relationships/slide" Target="/ppt/slides/slide7.xml" Id="R8452fb284e9941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54a396e6a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023ead9fc4d67" /><Relationship Type="http://schemas.openxmlformats.org/officeDocument/2006/relationships/theme" Target="/ppt/slideMasters/theme/theme1.xml" Id="Rc0713f5fa783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023ead9fc4d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6b804394349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a8144695f45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b0bf32e63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e82d62f0d41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dee05f0e94b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2e1fc18c34e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c0d94872f47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KVITFOSS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9 801 977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111 643 164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112 072 863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MANGO APS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LINDEBURGA APS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MINIMANGO APS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995 671 581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