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618480abcc41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0b58c2587b46b6"/>
  </p:sldMasterIdLst>
  <p:sldIdLst>
    <p:sldId xmlns:r="http://schemas.openxmlformats.org/officeDocument/2006/relationships" id="256" r:id="R8e24a0a153954c39"/>
    <p:sldId xmlns:r="http://schemas.openxmlformats.org/officeDocument/2006/relationships" id="257" r:id="R1de7324e6af14671"/>
    <p:sldId xmlns:r="http://schemas.openxmlformats.org/officeDocument/2006/relationships" id="258" r:id="Rb8c7ac9d03d3481a"/>
    <p:sldId xmlns:r="http://schemas.openxmlformats.org/officeDocument/2006/relationships" id="259" r:id="R4ce371bbf17a4c4c"/>
    <p:sldId xmlns:r="http://schemas.openxmlformats.org/officeDocument/2006/relationships" id="260" r:id="R9dca1db271344d74"/>
    <p:sldId xmlns:r="http://schemas.openxmlformats.org/officeDocument/2006/relationships" id="261" r:id="R6dd59f481fcd48ef"/>
    <p:sldId xmlns:r="http://schemas.openxmlformats.org/officeDocument/2006/relationships" id="262" r:id="R0d0ae205295846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b58c2587b46b6" /><Relationship Type="http://schemas.openxmlformats.org/officeDocument/2006/relationships/slide" Target="/ppt/slides/slide1.xml" Id="R8e24a0a153954c39" /><Relationship Type="http://schemas.openxmlformats.org/officeDocument/2006/relationships/slide" Target="/ppt/slides/slide2.xml" Id="R1de7324e6af14671" /><Relationship Type="http://schemas.openxmlformats.org/officeDocument/2006/relationships/slide" Target="/ppt/slides/slide3.xml" Id="Rb8c7ac9d03d3481a" /><Relationship Type="http://schemas.openxmlformats.org/officeDocument/2006/relationships/slide" Target="/ppt/slides/slide4.xml" Id="R4ce371bbf17a4c4c" /><Relationship Type="http://schemas.openxmlformats.org/officeDocument/2006/relationships/slide" Target="/ppt/slides/slide5.xml" Id="R9dca1db271344d74" /><Relationship Type="http://schemas.openxmlformats.org/officeDocument/2006/relationships/slide" Target="/ppt/slides/slide6.xml" Id="R6dd59f481fcd48ef" /><Relationship Type="http://schemas.openxmlformats.org/officeDocument/2006/relationships/slide" Target="/ppt/slides/slide7.xml" Id="R0d0ae205295846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3d905a31446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095bd225f4b1a" /><Relationship Type="http://schemas.openxmlformats.org/officeDocument/2006/relationships/theme" Target="/ppt/slideMasters/theme/theme1.xml" Id="R3c875c028ea443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9095bd225f4b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ba015ae294c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98394d00c4c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de06d68c546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4cd6b05ea4a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c5f80bf5a40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c8cc8902945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fa43e709540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BTS-CONSULTING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BTS-CONSULTING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BTS-CONSULTING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BTS-CONSULTING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BTS-CONSULTING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BTS-CONSULTING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4 775 490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1 238 683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2 326 565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BTS-CONSULTING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EBA INVESTERING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 ODD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BTS-CONSULTING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www.btsc.no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995 673 622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BTS-CONSULTING AS</a:t>
            </a:r>
          </a:p>
        </p:txBody>
      </p:sp>
    </p:spTree>
  </p:cSld>
  <p:clrMapOvr>
    <a:masterClrMapping xmlns:a="http://schemas.openxmlformats.org/drawingml/2006/main"/>
  </p:clrMapOvr>
</p:sld>
</file>