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5ffff7e6a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a8d7f77fd43dd"/>
  </p:sldMasterIdLst>
  <p:sldIdLst>
    <p:sldId xmlns:r="http://schemas.openxmlformats.org/officeDocument/2006/relationships" id="256" r:id="R778ac876c37e49fc"/>
    <p:sldId xmlns:r="http://schemas.openxmlformats.org/officeDocument/2006/relationships" id="257" r:id="R1a6a00d26e654977"/>
    <p:sldId xmlns:r="http://schemas.openxmlformats.org/officeDocument/2006/relationships" id="258" r:id="Ra0907f9862cf4e52"/>
    <p:sldId xmlns:r="http://schemas.openxmlformats.org/officeDocument/2006/relationships" id="259" r:id="Rd5eba572c53a46f0"/>
    <p:sldId xmlns:r="http://schemas.openxmlformats.org/officeDocument/2006/relationships" id="260" r:id="Refbefb76e7154631"/>
    <p:sldId xmlns:r="http://schemas.openxmlformats.org/officeDocument/2006/relationships" id="261" r:id="R8ae774d1708244cf"/>
    <p:sldId xmlns:r="http://schemas.openxmlformats.org/officeDocument/2006/relationships" id="262" r:id="R0dcbc3c81c4a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a8d7f77fd43dd" /><Relationship Type="http://schemas.openxmlformats.org/officeDocument/2006/relationships/slide" Target="/ppt/slides/slide1.xml" Id="R778ac876c37e49fc" /><Relationship Type="http://schemas.openxmlformats.org/officeDocument/2006/relationships/slide" Target="/ppt/slides/slide2.xml" Id="R1a6a00d26e654977" /><Relationship Type="http://schemas.openxmlformats.org/officeDocument/2006/relationships/slide" Target="/ppt/slides/slide3.xml" Id="Ra0907f9862cf4e52" /><Relationship Type="http://schemas.openxmlformats.org/officeDocument/2006/relationships/slide" Target="/ppt/slides/slide4.xml" Id="Rd5eba572c53a46f0" /><Relationship Type="http://schemas.openxmlformats.org/officeDocument/2006/relationships/slide" Target="/ppt/slides/slide5.xml" Id="Refbefb76e7154631" /><Relationship Type="http://schemas.openxmlformats.org/officeDocument/2006/relationships/slide" Target="/ppt/slides/slide6.xml" Id="R8ae774d1708244cf" /><Relationship Type="http://schemas.openxmlformats.org/officeDocument/2006/relationships/slide" Target="/ppt/slides/slide7.xml" Id="R0dcbc3c81c4a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8e4ef1350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73939a8c5402e" /><Relationship Type="http://schemas.openxmlformats.org/officeDocument/2006/relationships/theme" Target="/ppt/slideMasters/theme/theme1.xml" Id="R97a5aab82b31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73939a8c5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9cfae69cd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ad8caca2d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50062d18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ac1dcaba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1c54a6ee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06945f89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292f5e47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STENSVOLD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STENSVOLD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STENSVOLD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STENSVOLD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STENSVOLD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STENSVOLD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18 598 417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25 023 366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STENSVOLD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STENSVOLD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STENSVOLD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Ringdalveien 261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post@oddstensvold.no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STENSVOLD AS</a:t>
            </a:r>
          </a:p>
        </p:txBody>
      </p:sp>
    </p:spTree>
  </p:cSld>
  <p:clrMapOvr>
    <a:masterClrMapping xmlns:a="http://schemas.openxmlformats.org/drawingml/2006/main"/>
  </p:clrMapOvr>
</p:sld>
</file>