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edb43dc15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e93f93318458d"/>
  </p:sldMasterIdLst>
  <p:sldIdLst>
    <p:sldId xmlns:r="http://schemas.openxmlformats.org/officeDocument/2006/relationships" id="256" r:id="R0e339064367b401f"/>
    <p:sldId xmlns:r="http://schemas.openxmlformats.org/officeDocument/2006/relationships" id="257" r:id="R36186048004f4d28"/>
    <p:sldId xmlns:r="http://schemas.openxmlformats.org/officeDocument/2006/relationships" id="258" r:id="R2cfd46af61bb4bc4"/>
    <p:sldId xmlns:r="http://schemas.openxmlformats.org/officeDocument/2006/relationships" id="259" r:id="Rfccab316cc1d4c8f"/>
    <p:sldId xmlns:r="http://schemas.openxmlformats.org/officeDocument/2006/relationships" id="260" r:id="R4b08c7a66cb34da8"/>
    <p:sldId xmlns:r="http://schemas.openxmlformats.org/officeDocument/2006/relationships" id="261" r:id="R3b1930d62b08442e"/>
    <p:sldId xmlns:r="http://schemas.openxmlformats.org/officeDocument/2006/relationships" id="262" r:id="R67c2e7c27521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e93f93318458d" /><Relationship Type="http://schemas.openxmlformats.org/officeDocument/2006/relationships/slide" Target="/ppt/slides/slide1.xml" Id="R0e339064367b401f" /><Relationship Type="http://schemas.openxmlformats.org/officeDocument/2006/relationships/slide" Target="/ppt/slides/slide2.xml" Id="R36186048004f4d28" /><Relationship Type="http://schemas.openxmlformats.org/officeDocument/2006/relationships/slide" Target="/ppt/slides/slide3.xml" Id="R2cfd46af61bb4bc4" /><Relationship Type="http://schemas.openxmlformats.org/officeDocument/2006/relationships/slide" Target="/ppt/slides/slide4.xml" Id="Rfccab316cc1d4c8f" /><Relationship Type="http://schemas.openxmlformats.org/officeDocument/2006/relationships/slide" Target="/ppt/slides/slide5.xml" Id="R4b08c7a66cb34da8" /><Relationship Type="http://schemas.openxmlformats.org/officeDocument/2006/relationships/slide" Target="/ppt/slides/slide6.xml" Id="R3b1930d62b08442e" /><Relationship Type="http://schemas.openxmlformats.org/officeDocument/2006/relationships/slide" Target="/ppt/slides/slide7.xml" Id="R67c2e7c27521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2f18279e9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0499cea34d03" /><Relationship Type="http://schemas.openxmlformats.org/officeDocument/2006/relationships/theme" Target="/ppt/slideMasters/theme/theme1.xml" Id="R97bc2185eebe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30499cea3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682bda21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f0119b9b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f1cf2a8c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e53e06d2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312ff1ee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a9ae225e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e5beaa2e3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