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9a20fc90b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8d898f8284f57"/>
  </p:sldMasterIdLst>
  <p:sldIdLst>
    <p:sldId xmlns:r="http://schemas.openxmlformats.org/officeDocument/2006/relationships" id="256" r:id="R5817e7465af54776"/>
    <p:sldId xmlns:r="http://schemas.openxmlformats.org/officeDocument/2006/relationships" id="257" r:id="R7360fb56080846d5"/>
    <p:sldId xmlns:r="http://schemas.openxmlformats.org/officeDocument/2006/relationships" id="258" r:id="R2a9511ea2a844761"/>
    <p:sldId xmlns:r="http://schemas.openxmlformats.org/officeDocument/2006/relationships" id="259" r:id="R95d1e5bc04184d86"/>
    <p:sldId xmlns:r="http://schemas.openxmlformats.org/officeDocument/2006/relationships" id="260" r:id="Re3786fb61fae445f"/>
    <p:sldId xmlns:r="http://schemas.openxmlformats.org/officeDocument/2006/relationships" id="261" r:id="Re8789e35e3404024"/>
    <p:sldId xmlns:r="http://schemas.openxmlformats.org/officeDocument/2006/relationships" id="262" r:id="R543d307a1330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8d898f8284f57" /><Relationship Type="http://schemas.openxmlformats.org/officeDocument/2006/relationships/slide" Target="/ppt/slides/slide1.xml" Id="R5817e7465af54776" /><Relationship Type="http://schemas.openxmlformats.org/officeDocument/2006/relationships/slide" Target="/ppt/slides/slide2.xml" Id="R7360fb56080846d5" /><Relationship Type="http://schemas.openxmlformats.org/officeDocument/2006/relationships/slide" Target="/ppt/slides/slide3.xml" Id="R2a9511ea2a844761" /><Relationship Type="http://schemas.openxmlformats.org/officeDocument/2006/relationships/slide" Target="/ppt/slides/slide4.xml" Id="R95d1e5bc04184d86" /><Relationship Type="http://schemas.openxmlformats.org/officeDocument/2006/relationships/slide" Target="/ppt/slides/slide5.xml" Id="Re3786fb61fae445f" /><Relationship Type="http://schemas.openxmlformats.org/officeDocument/2006/relationships/slide" Target="/ppt/slides/slide6.xml" Id="Re8789e35e3404024" /><Relationship Type="http://schemas.openxmlformats.org/officeDocument/2006/relationships/slide" Target="/ppt/slides/slide7.xml" Id="R543d307a1330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f64be5d75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4f74d16804092" /><Relationship Type="http://schemas.openxmlformats.org/officeDocument/2006/relationships/theme" Target="/ppt/slideMasters/theme/theme1.xml" Id="R07b470012ac5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4f74d1680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d0a8f6a6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3232d2c8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59a6a6ae8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9b5db75243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1590d7209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af56c775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1e6d26d8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LUDVIGSEN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MASKIN OG TRANSPORT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1 631 566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Torkjelsvegen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runlud@online.no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995 688 743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LUDVIGSEN MASKIN OG TRANSPORT AS</a:t>
            </a:r>
          </a:p>
        </p:txBody>
      </p:sp>
    </p:spTree>
  </p:cSld>
  <p:clrMapOvr>
    <a:masterClrMapping xmlns:a="http://schemas.openxmlformats.org/drawingml/2006/main"/>
  </p:clrMapOvr>
</p:sld>
</file>