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8732104df4e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f7414e71f4890"/>
  </p:sldMasterIdLst>
  <p:sldIdLst>
    <p:sldId xmlns:r="http://schemas.openxmlformats.org/officeDocument/2006/relationships" id="256" r:id="Rd956f87dc7e940f7"/>
    <p:sldId xmlns:r="http://schemas.openxmlformats.org/officeDocument/2006/relationships" id="257" r:id="Refeec142851d419f"/>
    <p:sldId xmlns:r="http://schemas.openxmlformats.org/officeDocument/2006/relationships" id="258" r:id="Rddf371165cf74d86"/>
    <p:sldId xmlns:r="http://schemas.openxmlformats.org/officeDocument/2006/relationships" id="259" r:id="R282abd23ca9744c4"/>
    <p:sldId xmlns:r="http://schemas.openxmlformats.org/officeDocument/2006/relationships" id="260" r:id="R6a458be4015a4fb6"/>
    <p:sldId xmlns:r="http://schemas.openxmlformats.org/officeDocument/2006/relationships" id="261" r:id="R5a29e96ac4514b8f"/>
    <p:sldId xmlns:r="http://schemas.openxmlformats.org/officeDocument/2006/relationships" id="262" r:id="Re1184ab9c82443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f7414e71f4890" /><Relationship Type="http://schemas.openxmlformats.org/officeDocument/2006/relationships/slide" Target="/ppt/slides/slide1.xml" Id="Rd956f87dc7e940f7" /><Relationship Type="http://schemas.openxmlformats.org/officeDocument/2006/relationships/slide" Target="/ppt/slides/slide2.xml" Id="Refeec142851d419f" /><Relationship Type="http://schemas.openxmlformats.org/officeDocument/2006/relationships/slide" Target="/ppt/slides/slide3.xml" Id="Rddf371165cf74d86" /><Relationship Type="http://schemas.openxmlformats.org/officeDocument/2006/relationships/slide" Target="/ppt/slides/slide4.xml" Id="R282abd23ca9744c4" /><Relationship Type="http://schemas.openxmlformats.org/officeDocument/2006/relationships/slide" Target="/ppt/slides/slide5.xml" Id="R6a458be4015a4fb6" /><Relationship Type="http://schemas.openxmlformats.org/officeDocument/2006/relationships/slide" Target="/ppt/slides/slide6.xml" Id="R5a29e96ac4514b8f" /><Relationship Type="http://schemas.openxmlformats.org/officeDocument/2006/relationships/slide" Target="/ppt/slides/slide7.xml" Id="Re1184ab9c82443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2fb7b0b3b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eb947f6e7461e" /><Relationship Type="http://schemas.openxmlformats.org/officeDocument/2006/relationships/theme" Target="/ppt/slideMasters/theme/theme1.xml" Id="Rd6ebe6a728e5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eb947f6e746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fd1d4db9b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25fa7ca40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74125c18d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5ae4b4c72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b8213561f4e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d616d8ffa43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e53e9f9bc45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QUAN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5 885 618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49 533 383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MELFALD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Melfald, Langoddveien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995 690 853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