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50c59cd22d4f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9e99ac2a2d4563"/>
  </p:sldMasterIdLst>
  <p:sldIdLst>
    <p:sldId xmlns:r="http://schemas.openxmlformats.org/officeDocument/2006/relationships" id="256" r:id="R0a9a81d6e1234347"/>
    <p:sldId xmlns:r="http://schemas.openxmlformats.org/officeDocument/2006/relationships" id="257" r:id="R3c8fb443f3074330"/>
    <p:sldId xmlns:r="http://schemas.openxmlformats.org/officeDocument/2006/relationships" id="258" r:id="R0e8f568b155a40cb"/>
    <p:sldId xmlns:r="http://schemas.openxmlformats.org/officeDocument/2006/relationships" id="259" r:id="R3ab6a342a0714251"/>
    <p:sldId xmlns:r="http://schemas.openxmlformats.org/officeDocument/2006/relationships" id="260" r:id="Rb495eacf65b549ea"/>
    <p:sldId xmlns:r="http://schemas.openxmlformats.org/officeDocument/2006/relationships" id="261" r:id="R8f9b4128e3ef4069"/>
    <p:sldId xmlns:r="http://schemas.openxmlformats.org/officeDocument/2006/relationships" id="262" r:id="R09ee24c0cd5147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9e99ac2a2d4563" /><Relationship Type="http://schemas.openxmlformats.org/officeDocument/2006/relationships/slide" Target="/ppt/slides/slide1.xml" Id="R0a9a81d6e1234347" /><Relationship Type="http://schemas.openxmlformats.org/officeDocument/2006/relationships/slide" Target="/ppt/slides/slide2.xml" Id="R3c8fb443f3074330" /><Relationship Type="http://schemas.openxmlformats.org/officeDocument/2006/relationships/slide" Target="/ppt/slides/slide3.xml" Id="R0e8f568b155a40cb" /><Relationship Type="http://schemas.openxmlformats.org/officeDocument/2006/relationships/slide" Target="/ppt/slides/slide4.xml" Id="R3ab6a342a0714251" /><Relationship Type="http://schemas.openxmlformats.org/officeDocument/2006/relationships/slide" Target="/ppt/slides/slide5.xml" Id="Rb495eacf65b549ea" /><Relationship Type="http://schemas.openxmlformats.org/officeDocument/2006/relationships/slide" Target="/ppt/slides/slide6.xml" Id="R8f9b4128e3ef4069" /><Relationship Type="http://schemas.openxmlformats.org/officeDocument/2006/relationships/slide" Target="/ppt/slides/slide7.xml" Id="R09ee24c0cd5147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c928e047834d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94cb76e2b494d" /><Relationship Type="http://schemas.openxmlformats.org/officeDocument/2006/relationships/theme" Target="/ppt/slideMasters/theme/theme1.xml" Id="Rb77ab1e0e1bb4c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394cb76e2b49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da82cc3864f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3d635fc4246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4c706b8104c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c65fce3ec46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0aa30eff248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94f57db1147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5b48c64f741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ARCTIC REAL ESTATE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REAL ESTATE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ARCTIC REAL ESTATE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REAL ESTATE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REAL ESTATE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REAL ESTATE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63 356 307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6 150 846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5 459 313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4 790 887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26 068 378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REAL ESTATE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ARCTIC SECURITIES AS  –  72,5 %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ARCTIC CAPITAL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 FORVALTNING AS  –  7,5 %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REAL ESTATE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995 691 728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REAL ESTATE MANAGEMENT AS</a:t>
            </a:r>
          </a:p>
        </p:txBody>
      </p:sp>
    </p:spTree>
  </p:cSld>
  <p:clrMapOvr>
    <a:masterClrMapping xmlns:a="http://schemas.openxmlformats.org/drawingml/2006/main"/>
  </p:clrMapOvr>
</p:sld>
</file>