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6335730f18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9d05037ba48e9"/>
  </p:sldMasterIdLst>
  <p:sldIdLst>
    <p:sldId xmlns:r="http://schemas.openxmlformats.org/officeDocument/2006/relationships" id="256" r:id="R5b4dada6a4ad4768"/>
    <p:sldId xmlns:r="http://schemas.openxmlformats.org/officeDocument/2006/relationships" id="257" r:id="Rd4f9551300a84c5d"/>
    <p:sldId xmlns:r="http://schemas.openxmlformats.org/officeDocument/2006/relationships" id="258" r:id="Re1fed19185f547fb"/>
    <p:sldId xmlns:r="http://schemas.openxmlformats.org/officeDocument/2006/relationships" id="259" r:id="Raa68d88bd4774395"/>
    <p:sldId xmlns:r="http://schemas.openxmlformats.org/officeDocument/2006/relationships" id="260" r:id="Rc5bcd6669bd34f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9d05037ba48e9" /><Relationship Type="http://schemas.openxmlformats.org/officeDocument/2006/relationships/slide" Target="/ppt/slides/slide1.xml" Id="R5b4dada6a4ad4768" /><Relationship Type="http://schemas.openxmlformats.org/officeDocument/2006/relationships/slide" Target="/ppt/slides/slide2.xml" Id="Rd4f9551300a84c5d" /><Relationship Type="http://schemas.openxmlformats.org/officeDocument/2006/relationships/slide" Target="/ppt/slides/slide3.xml" Id="Re1fed19185f547fb" /><Relationship Type="http://schemas.openxmlformats.org/officeDocument/2006/relationships/slide" Target="/ppt/slides/slide4.xml" Id="Raa68d88bd4774395" /><Relationship Type="http://schemas.openxmlformats.org/officeDocument/2006/relationships/slide" Target="/ppt/slides/slide5.xml" Id="Rc5bcd6669bd34f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d20caa7b540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2f70a3459432a" /><Relationship Type="http://schemas.openxmlformats.org/officeDocument/2006/relationships/theme" Target="/ppt/slideMasters/theme/theme1.xml" Id="Raa37926de6504d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2f70a3459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a8f5d5f914e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e6aa00526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0022b85284b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769a2753e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700ddc1ce48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