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a9531aa13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c3cf973bfe49f6"/>
  </p:sldMasterIdLst>
  <p:sldIdLst>
    <p:sldId xmlns:r="http://schemas.openxmlformats.org/officeDocument/2006/relationships" id="256" r:id="R55e1409d20a74934"/>
    <p:sldId xmlns:r="http://schemas.openxmlformats.org/officeDocument/2006/relationships" id="257" r:id="R57eb6c9e07f445ea"/>
    <p:sldId xmlns:r="http://schemas.openxmlformats.org/officeDocument/2006/relationships" id="258" r:id="R6e707c682c164eb7"/>
    <p:sldId xmlns:r="http://schemas.openxmlformats.org/officeDocument/2006/relationships" id="259" r:id="R828ae5aa36b64162"/>
    <p:sldId xmlns:r="http://schemas.openxmlformats.org/officeDocument/2006/relationships" id="260" r:id="Rf38fa538a14343fe"/>
    <p:sldId xmlns:r="http://schemas.openxmlformats.org/officeDocument/2006/relationships" id="261" r:id="R801046c35352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3cf973bfe49f6" /><Relationship Type="http://schemas.openxmlformats.org/officeDocument/2006/relationships/slide" Target="/ppt/slides/slide1.xml" Id="R55e1409d20a74934" /><Relationship Type="http://schemas.openxmlformats.org/officeDocument/2006/relationships/slide" Target="/ppt/slides/slide2.xml" Id="R57eb6c9e07f445ea" /><Relationship Type="http://schemas.openxmlformats.org/officeDocument/2006/relationships/slide" Target="/ppt/slides/slide3.xml" Id="R6e707c682c164eb7" /><Relationship Type="http://schemas.openxmlformats.org/officeDocument/2006/relationships/slide" Target="/ppt/slides/slide4.xml" Id="R828ae5aa36b64162" /><Relationship Type="http://schemas.openxmlformats.org/officeDocument/2006/relationships/slide" Target="/ppt/slides/slide5.xml" Id="Rf38fa538a14343fe" /><Relationship Type="http://schemas.openxmlformats.org/officeDocument/2006/relationships/slide" Target="/ppt/slides/slide6.xml" Id="R801046c35352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93cabc07d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ea112b0ab4761" /><Relationship Type="http://schemas.openxmlformats.org/officeDocument/2006/relationships/theme" Target="/ppt/slideMasters/theme/theme1.xml" Id="R6cb930c4c1f3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ea112b0ab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d84174169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862443def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16247c7e7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b782951d8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1aeef1e8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38990ac4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GRAN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GRAN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148 236 890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997 723 395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1 229 134 836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post@sparebankstiftelsengran.no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