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c25dde659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11518c33f43b3"/>
  </p:sldMasterIdLst>
  <p:sldIdLst>
    <p:sldId xmlns:r="http://schemas.openxmlformats.org/officeDocument/2006/relationships" id="256" r:id="R115da50ad16a4562"/>
    <p:sldId xmlns:r="http://schemas.openxmlformats.org/officeDocument/2006/relationships" id="257" r:id="Rde2202aeed594785"/>
    <p:sldId xmlns:r="http://schemas.openxmlformats.org/officeDocument/2006/relationships" id="258" r:id="R6d17d19226a54bd8"/>
    <p:sldId xmlns:r="http://schemas.openxmlformats.org/officeDocument/2006/relationships" id="259" r:id="Ree5f615123de435d"/>
    <p:sldId xmlns:r="http://schemas.openxmlformats.org/officeDocument/2006/relationships" id="260" r:id="R3b2a1894ba8c4808"/>
    <p:sldId xmlns:r="http://schemas.openxmlformats.org/officeDocument/2006/relationships" id="261" r:id="Re6625d8cbc4b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11518c33f43b3" /><Relationship Type="http://schemas.openxmlformats.org/officeDocument/2006/relationships/slide" Target="/ppt/slides/slide1.xml" Id="R115da50ad16a4562" /><Relationship Type="http://schemas.openxmlformats.org/officeDocument/2006/relationships/slide" Target="/ppt/slides/slide2.xml" Id="Rde2202aeed594785" /><Relationship Type="http://schemas.openxmlformats.org/officeDocument/2006/relationships/slide" Target="/ppt/slides/slide3.xml" Id="R6d17d19226a54bd8" /><Relationship Type="http://schemas.openxmlformats.org/officeDocument/2006/relationships/slide" Target="/ppt/slides/slide4.xml" Id="Ree5f615123de435d" /><Relationship Type="http://schemas.openxmlformats.org/officeDocument/2006/relationships/slide" Target="/ppt/slides/slide5.xml" Id="R3b2a1894ba8c4808" /><Relationship Type="http://schemas.openxmlformats.org/officeDocument/2006/relationships/slide" Target="/ppt/slides/slide6.xml" Id="Re6625d8cbc4b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7fdf0d98d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1ea216bd4de2" /><Relationship Type="http://schemas.openxmlformats.org/officeDocument/2006/relationships/theme" Target="/ppt/slideMasters/theme/theme1.xml" Id="R03ed5009f687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a1ea216bd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d8af1f6b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f6c57e65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fa747228c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2e883a504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28f644e4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f643fdac9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