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20eb47edd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a8d911b204ee4"/>
  </p:sldMasterIdLst>
  <p:sldIdLst>
    <p:sldId xmlns:r="http://schemas.openxmlformats.org/officeDocument/2006/relationships" id="256" r:id="R4228427a27104f22"/>
    <p:sldId xmlns:r="http://schemas.openxmlformats.org/officeDocument/2006/relationships" id="257" r:id="Rd16e4cdbf27b4b25"/>
    <p:sldId xmlns:r="http://schemas.openxmlformats.org/officeDocument/2006/relationships" id="258" r:id="Re3cb0a9df1024d03"/>
    <p:sldId xmlns:r="http://schemas.openxmlformats.org/officeDocument/2006/relationships" id="259" r:id="R3c669c77c6c142ea"/>
    <p:sldId xmlns:r="http://schemas.openxmlformats.org/officeDocument/2006/relationships" id="260" r:id="R176825583f214264"/>
    <p:sldId xmlns:r="http://schemas.openxmlformats.org/officeDocument/2006/relationships" id="261" r:id="Rac547019ebb543a7"/>
    <p:sldId xmlns:r="http://schemas.openxmlformats.org/officeDocument/2006/relationships" id="262" r:id="R6f8c64308c3b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a8d911b204ee4" /><Relationship Type="http://schemas.openxmlformats.org/officeDocument/2006/relationships/slide" Target="/ppt/slides/slide1.xml" Id="R4228427a27104f22" /><Relationship Type="http://schemas.openxmlformats.org/officeDocument/2006/relationships/slide" Target="/ppt/slides/slide2.xml" Id="Rd16e4cdbf27b4b25" /><Relationship Type="http://schemas.openxmlformats.org/officeDocument/2006/relationships/slide" Target="/ppt/slides/slide3.xml" Id="Re3cb0a9df1024d03" /><Relationship Type="http://schemas.openxmlformats.org/officeDocument/2006/relationships/slide" Target="/ppt/slides/slide4.xml" Id="R3c669c77c6c142ea" /><Relationship Type="http://schemas.openxmlformats.org/officeDocument/2006/relationships/slide" Target="/ppt/slides/slide5.xml" Id="R176825583f214264" /><Relationship Type="http://schemas.openxmlformats.org/officeDocument/2006/relationships/slide" Target="/ppt/slides/slide6.xml" Id="Rac547019ebb543a7" /><Relationship Type="http://schemas.openxmlformats.org/officeDocument/2006/relationships/slide" Target="/ppt/slides/slide7.xml" Id="R6f8c64308c3b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da12f2ef0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db00ac1a4cac" /><Relationship Type="http://schemas.openxmlformats.org/officeDocument/2006/relationships/theme" Target="/ppt/slideMasters/theme/theme1.xml" Id="Rc1795494931a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cdb00ac1a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076e11c09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6675059f3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47b8f15f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f13332eb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8ca436a91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f6a758ef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330d195d8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SKARHEIM TOR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