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5a61b0859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b22ae3afd43df"/>
  </p:sldMasterIdLst>
  <p:sldIdLst>
    <p:sldId xmlns:r="http://schemas.openxmlformats.org/officeDocument/2006/relationships" id="256" r:id="R5a73247d9bd0418e"/>
    <p:sldId xmlns:r="http://schemas.openxmlformats.org/officeDocument/2006/relationships" id="257" r:id="Rd0dc0362b27a4489"/>
    <p:sldId xmlns:r="http://schemas.openxmlformats.org/officeDocument/2006/relationships" id="258" r:id="Rd18bb9bf1d63494c"/>
    <p:sldId xmlns:r="http://schemas.openxmlformats.org/officeDocument/2006/relationships" id="259" r:id="R50dff1bdc258409a"/>
    <p:sldId xmlns:r="http://schemas.openxmlformats.org/officeDocument/2006/relationships" id="260" r:id="Re082f3208ed54f4c"/>
    <p:sldId xmlns:r="http://schemas.openxmlformats.org/officeDocument/2006/relationships" id="261" r:id="R8ee5a03e533a4945"/>
    <p:sldId xmlns:r="http://schemas.openxmlformats.org/officeDocument/2006/relationships" id="262" r:id="R44f78e2f2cee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b22ae3afd43df" /><Relationship Type="http://schemas.openxmlformats.org/officeDocument/2006/relationships/slide" Target="/ppt/slides/slide1.xml" Id="R5a73247d9bd0418e" /><Relationship Type="http://schemas.openxmlformats.org/officeDocument/2006/relationships/slide" Target="/ppt/slides/slide2.xml" Id="Rd0dc0362b27a4489" /><Relationship Type="http://schemas.openxmlformats.org/officeDocument/2006/relationships/slide" Target="/ppt/slides/slide3.xml" Id="Rd18bb9bf1d63494c" /><Relationship Type="http://schemas.openxmlformats.org/officeDocument/2006/relationships/slide" Target="/ppt/slides/slide4.xml" Id="R50dff1bdc258409a" /><Relationship Type="http://schemas.openxmlformats.org/officeDocument/2006/relationships/slide" Target="/ppt/slides/slide5.xml" Id="Re082f3208ed54f4c" /><Relationship Type="http://schemas.openxmlformats.org/officeDocument/2006/relationships/slide" Target="/ppt/slides/slide6.xml" Id="R8ee5a03e533a4945" /><Relationship Type="http://schemas.openxmlformats.org/officeDocument/2006/relationships/slide" Target="/ppt/slides/slide7.xml" Id="R44f78e2f2cee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8a9cd106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afe9e486493e" /><Relationship Type="http://schemas.openxmlformats.org/officeDocument/2006/relationships/theme" Target="/ppt/slideMasters/theme/theme1.xml" Id="R982386ee7675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aafe9e486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ab084818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715ef0fa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3a06448a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ebe56faa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3ae1c0a8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27645d90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042e5a9f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LØNNUM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EIENDOM AS ble etablert [år] og holder til i Malm.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520 656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−1 954 271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7790 Malm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EIENDOM AS</a:t>
            </a:r>
          </a:p>
        </p:txBody>
      </p:sp>
    </p:spTree>
  </p:cSld>
  <p:clrMapOvr>
    <a:masterClrMapping xmlns:a="http://schemas.openxmlformats.org/drawingml/2006/main"/>
  </p:clrMapOvr>
</p:sld>
</file>