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583208873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5957eebea4482"/>
  </p:sldMasterIdLst>
  <p:sldIdLst>
    <p:sldId xmlns:r="http://schemas.openxmlformats.org/officeDocument/2006/relationships" id="256" r:id="R5210398e2eb04f03"/>
    <p:sldId xmlns:r="http://schemas.openxmlformats.org/officeDocument/2006/relationships" id="257" r:id="Re440feea1b10418d"/>
    <p:sldId xmlns:r="http://schemas.openxmlformats.org/officeDocument/2006/relationships" id="258" r:id="Rfb3b11c7cf9548ec"/>
    <p:sldId xmlns:r="http://schemas.openxmlformats.org/officeDocument/2006/relationships" id="259" r:id="R0565d0c792034781"/>
    <p:sldId xmlns:r="http://schemas.openxmlformats.org/officeDocument/2006/relationships" id="260" r:id="Re631203087ce4d9a"/>
    <p:sldId xmlns:r="http://schemas.openxmlformats.org/officeDocument/2006/relationships" id="261" r:id="R3e20600f59b3464f"/>
    <p:sldId xmlns:r="http://schemas.openxmlformats.org/officeDocument/2006/relationships" id="262" r:id="R724cedd9d154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5957eebea4482" /><Relationship Type="http://schemas.openxmlformats.org/officeDocument/2006/relationships/slide" Target="/ppt/slides/slide1.xml" Id="R5210398e2eb04f03" /><Relationship Type="http://schemas.openxmlformats.org/officeDocument/2006/relationships/slide" Target="/ppt/slides/slide2.xml" Id="Re440feea1b10418d" /><Relationship Type="http://schemas.openxmlformats.org/officeDocument/2006/relationships/slide" Target="/ppt/slides/slide3.xml" Id="Rfb3b11c7cf9548ec" /><Relationship Type="http://schemas.openxmlformats.org/officeDocument/2006/relationships/slide" Target="/ppt/slides/slide4.xml" Id="R0565d0c792034781" /><Relationship Type="http://schemas.openxmlformats.org/officeDocument/2006/relationships/slide" Target="/ppt/slides/slide5.xml" Id="Re631203087ce4d9a" /><Relationship Type="http://schemas.openxmlformats.org/officeDocument/2006/relationships/slide" Target="/ppt/slides/slide6.xml" Id="R3e20600f59b3464f" /><Relationship Type="http://schemas.openxmlformats.org/officeDocument/2006/relationships/slide" Target="/ppt/slides/slide7.xml" Id="R724cedd9d154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85ee215e8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d887d7194a07" /><Relationship Type="http://schemas.openxmlformats.org/officeDocument/2006/relationships/theme" Target="/ppt/slideMasters/theme/theme1.xml" Id="Rdf187ca02db9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fd887d719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36d2cd79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808bf1ea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399b0164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721b04c0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f4322469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10b77b07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251164ef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GJESDAL &amp; RØDBERG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GJESDAL &amp; RØDBERG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19 087 849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50 24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995 700 077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