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730d81935f4f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bfac0ff3224a39"/>
  </p:sldMasterIdLst>
  <p:sldIdLst>
    <p:sldId xmlns:r="http://schemas.openxmlformats.org/officeDocument/2006/relationships" id="256" r:id="R4c24ec26b8954545"/>
    <p:sldId xmlns:r="http://schemas.openxmlformats.org/officeDocument/2006/relationships" id="257" r:id="R1a1d2dd45cea44ec"/>
    <p:sldId xmlns:r="http://schemas.openxmlformats.org/officeDocument/2006/relationships" id="258" r:id="Reca5b5a015a745be"/>
    <p:sldId xmlns:r="http://schemas.openxmlformats.org/officeDocument/2006/relationships" id="259" r:id="R096111241e194418"/>
    <p:sldId xmlns:r="http://schemas.openxmlformats.org/officeDocument/2006/relationships" id="260" r:id="Ra43c2c8c8ae34607"/>
    <p:sldId xmlns:r="http://schemas.openxmlformats.org/officeDocument/2006/relationships" id="261" r:id="Rdf05925f56624538"/>
    <p:sldId xmlns:r="http://schemas.openxmlformats.org/officeDocument/2006/relationships" id="262" r:id="Ra1e2b893c5be40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bfac0ff3224a39" /><Relationship Type="http://schemas.openxmlformats.org/officeDocument/2006/relationships/slide" Target="/ppt/slides/slide1.xml" Id="R4c24ec26b8954545" /><Relationship Type="http://schemas.openxmlformats.org/officeDocument/2006/relationships/slide" Target="/ppt/slides/slide2.xml" Id="R1a1d2dd45cea44ec" /><Relationship Type="http://schemas.openxmlformats.org/officeDocument/2006/relationships/slide" Target="/ppt/slides/slide3.xml" Id="Reca5b5a015a745be" /><Relationship Type="http://schemas.openxmlformats.org/officeDocument/2006/relationships/slide" Target="/ppt/slides/slide4.xml" Id="R096111241e194418" /><Relationship Type="http://schemas.openxmlformats.org/officeDocument/2006/relationships/slide" Target="/ppt/slides/slide5.xml" Id="Ra43c2c8c8ae34607" /><Relationship Type="http://schemas.openxmlformats.org/officeDocument/2006/relationships/slide" Target="/ppt/slides/slide6.xml" Id="Rdf05925f56624538" /><Relationship Type="http://schemas.openxmlformats.org/officeDocument/2006/relationships/slide" Target="/ppt/slides/slide7.xml" Id="Ra1e2b893c5be40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e4740c26c042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cac6ffc194adb" /><Relationship Type="http://schemas.openxmlformats.org/officeDocument/2006/relationships/theme" Target="/ppt/slideMasters/theme/theme1.xml" Id="R448870c524294e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2cac6ffc194a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ee5b9c0c54c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f8d6a323c40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67e00637ff4e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752a0dbf045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ba16d417884f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0aab34b314b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afb4130c346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TAKSTGRUPPEN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TAKSTGRUPPEN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TAKSTGRUPPEN AS ble etablert [år] og holder til i Lena.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TAKSTGRUPPEN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TAKSTGRUPPEN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TAKSTGRUPPEN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91 123 126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5 620 885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4 622 534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6 530 057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30 963 111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TAKSTGRUPPEN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HÅVARD SOLHAUG HOLDING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KONTRAST HOLDING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TAKSTGRUPPEN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Lenagata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2850 Lena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havard@solhaugtakst.no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995 705 400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TAKSTGRUPPEN AS</a:t>
            </a:r>
          </a:p>
        </p:txBody>
      </p:sp>
    </p:spTree>
  </p:cSld>
  <p:clrMapOvr>
    <a:masterClrMapping xmlns:a="http://schemas.openxmlformats.org/drawingml/2006/main"/>
  </p:clrMapOvr>
</p:sld>
</file>