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e944f9f5e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b2b6c898f4d0c"/>
  </p:sldMasterIdLst>
  <p:sldIdLst>
    <p:sldId xmlns:r="http://schemas.openxmlformats.org/officeDocument/2006/relationships" id="256" r:id="R9a843cee8dac4992"/>
    <p:sldId xmlns:r="http://schemas.openxmlformats.org/officeDocument/2006/relationships" id="257" r:id="Rf8f7566d34c24aa7"/>
    <p:sldId xmlns:r="http://schemas.openxmlformats.org/officeDocument/2006/relationships" id="258" r:id="R62538a5d7f284c66"/>
    <p:sldId xmlns:r="http://schemas.openxmlformats.org/officeDocument/2006/relationships" id="259" r:id="R89db55b0096c4e42"/>
    <p:sldId xmlns:r="http://schemas.openxmlformats.org/officeDocument/2006/relationships" id="260" r:id="R4066f8b2d7694e96"/>
    <p:sldId xmlns:r="http://schemas.openxmlformats.org/officeDocument/2006/relationships" id="261" r:id="Rb1c65967f1994b60"/>
    <p:sldId xmlns:r="http://schemas.openxmlformats.org/officeDocument/2006/relationships" id="262" r:id="Rb069332199a5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b2b6c898f4d0c" /><Relationship Type="http://schemas.openxmlformats.org/officeDocument/2006/relationships/slide" Target="/ppt/slides/slide1.xml" Id="R9a843cee8dac4992" /><Relationship Type="http://schemas.openxmlformats.org/officeDocument/2006/relationships/slide" Target="/ppt/slides/slide2.xml" Id="Rf8f7566d34c24aa7" /><Relationship Type="http://schemas.openxmlformats.org/officeDocument/2006/relationships/slide" Target="/ppt/slides/slide3.xml" Id="R62538a5d7f284c66" /><Relationship Type="http://schemas.openxmlformats.org/officeDocument/2006/relationships/slide" Target="/ppt/slides/slide4.xml" Id="R89db55b0096c4e42" /><Relationship Type="http://schemas.openxmlformats.org/officeDocument/2006/relationships/slide" Target="/ppt/slides/slide5.xml" Id="R4066f8b2d7694e96" /><Relationship Type="http://schemas.openxmlformats.org/officeDocument/2006/relationships/slide" Target="/ppt/slides/slide6.xml" Id="Rb1c65967f1994b60" /><Relationship Type="http://schemas.openxmlformats.org/officeDocument/2006/relationships/slide" Target="/ppt/slides/slide7.xml" Id="Rb069332199a5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c394f0e2b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6160e545d4e12" /><Relationship Type="http://schemas.openxmlformats.org/officeDocument/2006/relationships/theme" Target="/ppt/slideMasters/theme/theme1.xml" Id="R7f86b4398c16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6160e545d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c571fb76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86da5251d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b1e18a32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8df9146a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2408c3a3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e3437e60c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6595c231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AUSTENAA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AUSTENAA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AUSTENAA TRANSPORT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AUSTENAA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AUSTENAA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AUSTENAA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26 849 093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10 350 774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AUSTENAA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AUSTENAA OLE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AUSTENAA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olejakob@austenaatransport.no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995 721 910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AUSTENAA TRANSPORT AS</a:t>
            </a:r>
          </a:p>
        </p:txBody>
      </p:sp>
    </p:spTree>
  </p:cSld>
  <p:clrMapOvr>
    <a:masterClrMapping xmlns:a="http://schemas.openxmlformats.org/drawingml/2006/main"/>
  </p:clrMapOvr>
</p:sld>
</file>