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d95b7946c540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c729e53ba1470e"/>
  </p:sldMasterIdLst>
  <p:sldIdLst>
    <p:sldId xmlns:r="http://schemas.openxmlformats.org/officeDocument/2006/relationships" id="256" r:id="R8173dc3a0ac34903"/>
    <p:sldId xmlns:r="http://schemas.openxmlformats.org/officeDocument/2006/relationships" id="257" r:id="Rbd041f1a759b42e7"/>
    <p:sldId xmlns:r="http://schemas.openxmlformats.org/officeDocument/2006/relationships" id="258" r:id="Recb21fe8619848a4"/>
    <p:sldId xmlns:r="http://schemas.openxmlformats.org/officeDocument/2006/relationships" id="259" r:id="Rfac85c551f1242eb"/>
    <p:sldId xmlns:r="http://schemas.openxmlformats.org/officeDocument/2006/relationships" id="260" r:id="R3e59f979fd3041be"/>
    <p:sldId xmlns:r="http://schemas.openxmlformats.org/officeDocument/2006/relationships" id="261" r:id="R9f3dc99dc9f94c5c"/>
    <p:sldId xmlns:r="http://schemas.openxmlformats.org/officeDocument/2006/relationships" id="262" r:id="R24d1dfe7729a4a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c729e53ba1470e" /><Relationship Type="http://schemas.openxmlformats.org/officeDocument/2006/relationships/slide" Target="/ppt/slides/slide1.xml" Id="R8173dc3a0ac34903" /><Relationship Type="http://schemas.openxmlformats.org/officeDocument/2006/relationships/slide" Target="/ppt/slides/slide2.xml" Id="Rbd041f1a759b42e7" /><Relationship Type="http://schemas.openxmlformats.org/officeDocument/2006/relationships/slide" Target="/ppt/slides/slide3.xml" Id="Recb21fe8619848a4" /><Relationship Type="http://schemas.openxmlformats.org/officeDocument/2006/relationships/slide" Target="/ppt/slides/slide4.xml" Id="Rfac85c551f1242eb" /><Relationship Type="http://schemas.openxmlformats.org/officeDocument/2006/relationships/slide" Target="/ppt/slides/slide5.xml" Id="R3e59f979fd3041be" /><Relationship Type="http://schemas.openxmlformats.org/officeDocument/2006/relationships/slide" Target="/ppt/slides/slide6.xml" Id="R9f3dc99dc9f94c5c" /><Relationship Type="http://schemas.openxmlformats.org/officeDocument/2006/relationships/slide" Target="/ppt/slides/slide7.xml" Id="R24d1dfe7729a4a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5a3b7db8694a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c726c4fc545ec" /><Relationship Type="http://schemas.openxmlformats.org/officeDocument/2006/relationships/theme" Target="/ppt/slideMasters/theme/theme1.xml" Id="Rd8c719f7e39e46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6c726c4fc545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e090164b242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2c328fdc748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f289f88ca4e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f12ae7bf247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17b9d197b45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43c7dcdf241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683e39c1448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HELGEVOLD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HELGEVOLD HOLDING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125 067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−4 474 877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298 133 593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342 219 911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345 989 209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ENNA INVEST AS  –  25,7 %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REGNI INVEST AS  –  25,7 %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VALODDO INVEST AS  –  25,7 %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HELGEVOLD JOHANNES T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ENNA INVEST AS  –  6,4 %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Saudavegen 5772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995 734 907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HELGEVOLD HOLDING AS</a:t>
            </a:r>
          </a:p>
        </p:txBody>
      </p:sp>
    </p:spTree>
  </p:cSld>
  <p:clrMapOvr>
    <a:masterClrMapping xmlns:a="http://schemas.openxmlformats.org/drawingml/2006/main"/>
  </p:clrMapOvr>
</p:sld>
</file>