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c35f9681b4d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94b132f8e84d14"/>
  </p:sldMasterIdLst>
  <p:sldIdLst>
    <p:sldId xmlns:r="http://schemas.openxmlformats.org/officeDocument/2006/relationships" id="256" r:id="Rc4439c4cfe204c56"/>
    <p:sldId xmlns:r="http://schemas.openxmlformats.org/officeDocument/2006/relationships" id="257" r:id="R4d4acba03cf14f42"/>
    <p:sldId xmlns:r="http://schemas.openxmlformats.org/officeDocument/2006/relationships" id="258" r:id="R928a39452bb94eaf"/>
    <p:sldId xmlns:r="http://schemas.openxmlformats.org/officeDocument/2006/relationships" id="259" r:id="Rff95e3f483b44bae"/>
    <p:sldId xmlns:r="http://schemas.openxmlformats.org/officeDocument/2006/relationships" id="260" r:id="Rd180673978654ab7"/>
    <p:sldId xmlns:r="http://schemas.openxmlformats.org/officeDocument/2006/relationships" id="261" r:id="R5ebd2ce96c194040"/>
    <p:sldId xmlns:r="http://schemas.openxmlformats.org/officeDocument/2006/relationships" id="262" r:id="R72dabdc67149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4b132f8e84d14" /><Relationship Type="http://schemas.openxmlformats.org/officeDocument/2006/relationships/slide" Target="/ppt/slides/slide1.xml" Id="Rc4439c4cfe204c56" /><Relationship Type="http://schemas.openxmlformats.org/officeDocument/2006/relationships/slide" Target="/ppt/slides/slide2.xml" Id="R4d4acba03cf14f42" /><Relationship Type="http://schemas.openxmlformats.org/officeDocument/2006/relationships/slide" Target="/ppt/slides/slide3.xml" Id="R928a39452bb94eaf" /><Relationship Type="http://schemas.openxmlformats.org/officeDocument/2006/relationships/slide" Target="/ppt/slides/slide4.xml" Id="Rff95e3f483b44bae" /><Relationship Type="http://schemas.openxmlformats.org/officeDocument/2006/relationships/slide" Target="/ppt/slides/slide5.xml" Id="Rd180673978654ab7" /><Relationship Type="http://schemas.openxmlformats.org/officeDocument/2006/relationships/slide" Target="/ppt/slides/slide6.xml" Id="R5ebd2ce96c194040" /><Relationship Type="http://schemas.openxmlformats.org/officeDocument/2006/relationships/slide" Target="/ppt/slides/slide7.xml" Id="R72dabdc67149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ce8e0573b46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a20894c924c57" /><Relationship Type="http://schemas.openxmlformats.org/officeDocument/2006/relationships/theme" Target="/ppt/slideMasters/theme/theme1.xml" Id="R7e62b18b848d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a20894c924c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b9f24b632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4e384214f41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0ece43e4e4b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ec05f32fb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d447ffef743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395ee067d43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fbb913cbe4f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MIKLA EVENTS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EVENTS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MIKLA EVENTS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EVENTS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EVENTS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EVENTS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−204 327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EVENTS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 BØRGE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BARVIK TOBIAS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HAMID SAMI LABEED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EVENTS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Smedbakkvegen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2386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64 59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995 742 810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EVENTS AS</a:t>
            </a:r>
          </a:p>
        </p:txBody>
      </p:sp>
    </p:spTree>
  </p:cSld>
  <p:clrMapOvr>
    <a:masterClrMapping xmlns:a="http://schemas.openxmlformats.org/drawingml/2006/main"/>
  </p:clrMapOvr>
</p:sld>
</file>