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71cd471e2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cbdc9ed94e4fc8"/>
  </p:sldMasterIdLst>
  <p:sldIdLst>
    <p:sldId xmlns:r="http://schemas.openxmlformats.org/officeDocument/2006/relationships" id="256" r:id="R0a48d3784a3c4e8f"/>
    <p:sldId xmlns:r="http://schemas.openxmlformats.org/officeDocument/2006/relationships" id="257" r:id="Ra310d1c2a6d64058"/>
    <p:sldId xmlns:r="http://schemas.openxmlformats.org/officeDocument/2006/relationships" id="258" r:id="Ra35b7591f9674fdd"/>
    <p:sldId xmlns:r="http://schemas.openxmlformats.org/officeDocument/2006/relationships" id="259" r:id="R909f830fa9ac44dc"/>
    <p:sldId xmlns:r="http://schemas.openxmlformats.org/officeDocument/2006/relationships" id="260" r:id="R9bddca18da36492a"/>
    <p:sldId xmlns:r="http://schemas.openxmlformats.org/officeDocument/2006/relationships" id="261" r:id="R1e1db3cf10ff4ba4"/>
    <p:sldId xmlns:r="http://schemas.openxmlformats.org/officeDocument/2006/relationships" id="262" r:id="R12b5c85c96b445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bdc9ed94e4fc8" /><Relationship Type="http://schemas.openxmlformats.org/officeDocument/2006/relationships/slide" Target="/ppt/slides/slide1.xml" Id="R0a48d3784a3c4e8f" /><Relationship Type="http://schemas.openxmlformats.org/officeDocument/2006/relationships/slide" Target="/ppt/slides/slide2.xml" Id="Ra310d1c2a6d64058" /><Relationship Type="http://schemas.openxmlformats.org/officeDocument/2006/relationships/slide" Target="/ppt/slides/slide3.xml" Id="Ra35b7591f9674fdd" /><Relationship Type="http://schemas.openxmlformats.org/officeDocument/2006/relationships/slide" Target="/ppt/slides/slide4.xml" Id="R909f830fa9ac44dc" /><Relationship Type="http://schemas.openxmlformats.org/officeDocument/2006/relationships/slide" Target="/ppt/slides/slide5.xml" Id="R9bddca18da36492a" /><Relationship Type="http://schemas.openxmlformats.org/officeDocument/2006/relationships/slide" Target="/ppt/slides/slide6.xml" Id="R1e1db3cf10ff4ba4" /><Relationship Type="http://schemas.openxmlformats.org/officeDocument/2006/relationships/slide" Target="/ppt/slides/slide7.xml" Id="R12b5c85c96b445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c34005402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cc2da59324352" /><Relationship Type="http://schemas.openxmlformats.org/officeDocument/2006/relationships/theme" Target="/ppt/slideMasters/theme/theme1.xml" Id="Ra92a7d08cf0e4b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cc2da5932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311688ce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c8d0f6a7242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ff9efe7f4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f6a174efe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455da8e604e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4b409ed464e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f5ea568bb48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TROMSDALEN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TROMSDALEN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TROMSDALEN ELEKTRO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TROMSDALEN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TROMSDALEN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TROMSDALEN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32 620 742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3 316 817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18 765 021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28 520 854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TROMSDALEN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ARNE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BJØRN-AGNAR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BENEDICTE NORUM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BOLLE KARI ANNE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TROMSDALEN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Tromsøysundvegen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arne@tromsdalenelektro.no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995 750 090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TROMSDALEN ELEKTRO AS</a:t>
            </a:r>
          </a:p>
        </p:txBody>
      </p:sp>
    </p:spTree>
  </p:cSld>
  <p:clrMapOvr>
    <a:masterClrMapping xmlns:a="http://schemas.openxmlformats.org/drawingml/2006/main"/>
  </p:clrMapOvr>
</p:sld>
</file>