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c6f0baac1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78a35b9ae4ba8"/>
  </p:sldMasterIdLst>
  <p:sldIdLst>
    <p:sldId xmlns:r="http://schemas.openxmlformats.org/officeDocument/2006/relationships" id="256" r:id="R8060e6f107774777"/>
    <p:sldId xmlns:r="http://schemas.openxmlformats.org/officeDocument/2006/relationships" id="257" r:id="Rf5e97e513277498f"/>
    <p:sldId xmlns:r="http://schemas.openxmlformats.org/officeDocument/2006/relationships" id="258" r:id="R2d07b6c502584ca5"/>
    <p:sldId xmlns:r="http://schemas.openxmlformats.org/officeDocument/2006/relationships" id="259" r:id="R524389c9efb24dfc"/>
    <p:sldId xmlns:r="http://schemas.openxmlformats.org/officeDocument/2006/relationships" id="260" r:id="R2cabb25630db42fa"/>
    <p:sldId xmlns:r="http://schemas.openxmlformats.org/officeDocument/2006/relationships" id="261" r:id="R6a7a9301b5f34f25"/>
    <p:sldId xmlns:r="http://schemas.openxmlformats.org/officeDocument/2006/relationships" id="262" r:id="R984d1c851daa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78a35b9ae4ba8" /><Relationship Type="http://schemas.openxmlformats.org/officeDocument/2006/relationships/slide" Target="/ppt/slides/slide1.xml" Id="R8060e6f107774777" /><Relationship Type="http://schemas.openxmlformats.org/officeDocument/2006/relationships/slide" Target="/ppt/slides/slide2.xml" Id="Rf5e97e513277498f" /><Relationship Type="http://schemas.openxmlformats.org/officeDocument/2006/relationships/slide" Target="/ppt/slides/slide3.xml" Id="R2d07b6c502584ca5" /><Relationship Type="http://schemas.openxmlformats.org/officeDocument/2006/relationships/slide" Target="/ppt/slides/slide4.xml" Id="R524389c9efb24dfc" /><Relationship Type="http://schemas.openxmlformats.org/officeDocument/2006/relationships/slide" Target="/ppt/slides/slide5.xml" Id="R2cabb25630db42fa" /><Relationship Type="http://schemas.openxmlformats.org/officeDocument/2006/relationships/slide" Target="/ppt/slides/slide6.xml" Id="R6a7a9301b5f34f25" /><Relationship Type="http://schemas.openxmlformats.org/officeDocument/2006/relationships/slide" Target="/ppt/slides/slide7.xml" Id="R984d1c851daa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69feeb489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f7953f41743c6" /><Relationship Type="http://schemas.openxmlformats.org/officeDocument/2006/relationships/theme" Target="/ppt/slideMasters/theme/theme1.xml" Id="R89612164c37549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3f7953f417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3d7e66022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740c4ea4c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1c53072c3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39cafa584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aa5b89254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870d350ef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2fc3936a6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EAM21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EAM21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6 102 812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ENRICO AURELIO MARTINS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Enrico Martins, Otto Ruges vei 81D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enrico.m@online.no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995 755 807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