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d1f72ae28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323e468bc4d27"/>
  </p:sldMasterIdLst>
  <p:sldIdLst>
    <p:sldId xmlns:r="http://schemas.openxmlformats.org/officeDocument/2006/relationships" id="256" r:id="Ra1481bd66acc4ba7"/>
    <p:sldId xmlns:r="http://schemas.openxmlformats.org/officeDocument/2006/relationships" id="257" r:id="R4d3e0607aeb7447e"/>
    <p:sldId xmlns:r="http://schemas.openxmlformats.org/officeDocument/2006/relationships" id="258" r:id="Re70240b29d434ef6"/>
    <p:sldId xmlns:r="http://schemas.openxmlformats.org/officeDocument/2006/relationships" id="259" r:id="R481f05c8e0044870"/>
    <p:sldId xmlns:r="http://schemas.openxmlformats.org/officeDocument/2006/relationships" id="260" r:id="R272ef34148e84399"/>
    <p:sldId xmlns:r="http://schemas.openxmlformats.org/officeDocument/2006/relationships" id="261" r:id="R3f930b49b85b434d"/>
    <p:sldId xmlns:r="http://schemas.openxmlformats.org/officeDocument/2006/relationships" id="262" r:id="R68f2cf4f0f9c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323e468bc4d27" /><Relationship Type="http://schemas.openxmlformats.org/officeDocument/2006/relationships/slide" Target="/ppt/slides/slide1.xml" Id="Ra1481bd66acc4ba7" /><Relationship Type="http://schemas.openxmlformats.org/officeDocument/2006/relationships/slide" Target="/ppt/slides/slide2.xml" Id="R4d3e0607aeb7447e" /><Relationship Type="http://schemas.openxmlformats.org/officeDocument/2006/relationships/slide" Target="/ppt/slides/slide3.xml" Id="Re70240b29d434ef6" /><Relationship Type="http://schemas.openxmlformats.org/officeDocument/2006/relationships/slide" Target="/ppt/slides/slide4.xml" Id="R481f05c8e0044870" /><Relationship Type="http://schemas.openxmlformats.org/officeDocument/2006/relationships/slide" Target="/ppt/slides/slide5.xml" Id="R272ef34148e84399" /><Relationship Type="http://schemas.openxmlformats.org/officeDocument/2006/relationships/slide" Target="/ppt/slides/slide6.xml" Id="R3f930b49b85b434d" /><Relationship Type="http://schemas.openxmlformats.org/officeDocument/2006/relationships/slide" Target="/ppt/slides/slide7.xml" Id="R68f2cf4f0f9c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11a463dfd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4e659bc14720" /><Relationship Type="http://schemas.openxmlformats.org/officeDocument/2006/relationships/theme" Target="/ppt/slideMasters/theme/theme1.xml" Id="R597d64640e68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d4e659bc1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d26c3f15d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8afd07db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345a2249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68d678674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457665e4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d09422b60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164bc436c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RECOVER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268 258 000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784 934 000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TOSIVA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post@recovernordic.no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www.recover.no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995 761 440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RECOVER AS</a:t>
            </a:r>
          </a:p>
        </p:txBody>
      </p:sp>
    </p:spTree>
  </p:cSld>
  <p:clrMapOvr>
    <a:masterClrMapping xmlns:a="http://schemas.openxmlformats.org/drawingml/2006/main"/>
  </p:clrMapOvr>
</p:sld>
</file>