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26d38b02e4f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a93a45efd4995"/>
  </p:sldMasterIdLst>
  <p:sldIdLst>
    <p:sldId xmlns:r="http://schemas.openxmlformats.org/officeDocument/2006/relationships" id="256" r:id="R724c10c773c8442d"/>
    <p:sldId xmlns:r="http://schemas.openxmlformats.org/officeDocument/2006/relationships" id="257" r:id="R9223ac4283ec4968"/>
    <p:sldId xmlns:r="http://schemas.openxmlformats.org/officeDocument/2006/relationships" id="258" r:id="R6deb968eba7b4549"/>
    <p:sldId xmlns:r="http://schemas.openxmlformats.org/officeDocument/2006/relationships" id="259" r:id="R5610603680274657"/>
    <p:sldId xmlns:r="http://schemas.openxmlformats.org/officeDocument/2006/relationships" id="260" r:id="Rb50cb9d510f04b78"/>
    <p:sldId xmlns:r="http://schemas.openxmlformats.org/officeDocument/2006/relationships" id="261" r:id="Rbdf77ff8cf334ca9"/>
    <p:sldId xmlns:r="http://schemas.openxmlformats.org/officeDocument/2006/relationships" id="262" r:id="R429adb3aff6c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a93a45efd4995" /><Relationship Type="http://schemas.openxmlformats.org/officeDocument/2006/relationships/slide" Target="/ppt/slides/slide1.xml" Id="R724c10c773c8442d" /><Relationship Type="http://schemas.openxmlformats.org/officeDocument/2006/relationships/slide" Target="/ppt/slides/slide2.xml" Id="R9223ac4283ec4968" /><Relationship Type="http://schemas.openxmlformats.org/officeDocument/2006/relationships/slide" Target="/ppt/slides/slide3.xml" Id="R6deb968eba7b4549" /><Relationship Type="http://schemas.openxmlformats.org/officeDocument/2006/relationships/slide" Target="/ppt/slides/slide4.xml" Id="R5610603680274657" /><Relationship Type="http://schemas.openxmlformats.org/officeDocument/2006/relationships/slide" Target="/ppt/slides/slide5.xml" Id="Rb50cb9d510f04b78" /><Relationship Type="http://schemas.openxmlformats.org/officeDocument/2006/relationships/slide" Target="/ppt/slides/slide6.xml" Id="Rbdf77ff8cf334ca9" /><Relationship Type="http://schemas.openxmlformats.org/officeDocument/2006/relationships/slide" Target="/ppt/slides/slide7.xml" Id="R429adb3aff6c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da030583a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4b3d378b947fe" /><Relationship Type="http://schemas.openxmlformats.org/officeDocument/2006/relationships/theme" Target="/ppt/slideMasters/theme/theme1.xml" Id="Rc31990af64a8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4b3d378b9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20227431f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d8bf2994e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c06a05b13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5babf8c05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fe7ff7645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eccdfd05f4a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0fa26a5b0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AKASO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AKASO ELEKTRO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33 228 295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945 299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664 131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9 171 945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MINA P. ENGER AS  –  33,9 %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TEKNISKE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SOLLESNES HOLDING AS  –  32,6 %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Boganesveien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ko@akaso.no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995 785 994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AKASO ELEKTRO AS</a:t>
            </a:r>
          </a:p>
        </p:txBody>
      </p:sp>
    </p:spTree>
  </p:cSld>
  <p:clrMapOvr>
    <a:masterClrMapping xmlns:a="http://schemas.openxmlformats.org/drawingml/2006/main"/>
  </p:clrMapOvr>
</p:sld>
</file>