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ec34aa0fd4e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3b594475574589"/>
  </p:sldMasterIdLst>
  <p:sldIdLst>
    <p:sldId xmlns:r="http://schemas.openxmlformats.org/officeDocument/2006/relationships" id="256" r:id="Rff310c888d384717"/>
    <p:sldId xmlns:r="http://schemas.openxmlformats.org/officeDocument/2006/relationships" id="257" r:id="R2d893c844e8c4fd5"/>
    <p:sldId xmlns:r="http://schemas.openxmlformats.org/officeDocument/2006/relationships" id="258" r:id="R1cf8c4db05894a47"/>
    <p:sldId xmlns:r="http://schemas.openxmlformats.org/officeDocument/2006/relationships" id="259" r:id="Rfc90f613f3ad4797"/>
    <p:sldId xmlns:r="http://schemas.openxmlformats.org/officeDocument/2006/relationships" id="260" r:id="R13fbfa89fe824339"/>
    <p:sldId xmlns:r="http://schemas.openxmlformats.org/officeDocument/2006/relationships" id="261" r:id="R5af58a78d5f348ca"/>
    <p:sldId xmlns:r="http://schemas.openxmlformats.org/officeDocument/2006/relationships" id="262" r:id="R19edfc650e42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b594475574589" /><Relationship Type="http://schemas.openxmlformats.org/officeDocument/2006/relationships/slide" Target="/ppt/slides/slide1.xml" Id="Rff310c888d384717" /><Relationship Type="http://schemas.openxmlformats.org/officeDocument/2006/relationships/slide" Target="/ppt/slides/slide2.xml" Id="R2d893c844e8c4fd5" /><Relationship Type="http://schemas.openxmlformats.org/officeDocument/2006/relationships/slide" Target="/ppt/slides/slide3.xml" Id="R1cf8c4db05894a47" /><Relationship Type="http://schemas.openxmlformats.org/officeDocument/2006/relationships/slide" Target="/ppt/slides/slide4.xml" Id="Rfc90f613f3ad4797" /><Relationship Type="http://schemas.openxmlformats.org/officeDocument/2006/relationships/slide" Target="/ppt/slides/slide5.xml" Id="R13fbfa89fe824339" /><Relationship Type="http://schemas.openxmlformats.org/officeDocument/2006/relationships/slide" Target="/ppt/slides/slide6.xml" Id="R5af58a78d5f348ca" /><Relationship Type="http://schemas.openxmlformats.org/officeDocument/2006/relationships/slide" Target="/ppt/slides/slide7.xml" Id="R19edfc650e42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274ca9d16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9025f6034b76" /><Relationship Type="http://schemas.openxmlformats.org/officeDocument/2006/relationships/theme" Target="/ppt/slideMasters/theme/theme1.xml" Id="Re4b9b4596385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39025f603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8f2abe4b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2e04a1c8e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d123ea2ff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3bb8322b2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ea2bab75a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49beb4bd0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6b301bc82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ENTREPRENØR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18 791 953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VOB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EGSET HOLDING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ROVDE HOLDING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78 58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oddrun@okentreprenor.no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995 789 418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ENTREPRENØR AS</a:t>
            </a:r>
          </a:p>
        </p:txBody>
      </p:sp>
    </p:spTree>
  </p:cSld>
  <p:clrMapOvr>
    <a:masterClrMapping xmlns:a="http://schemas.openxmlformats.org/drawingml/2006/main"/>
  </p:clrMapOvr>
</p:sld>
</file>