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adb14f49c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391b3c4ad4296"/>
  </p:sldMasterIdLst>
  <p:sldIdLst>
    <p:sldId xmlns:r="http://schemas.openxmlformats.org/officeDocument/2006/relationships" id="256" r:id="R77190daab8c24667"/>
    <p:sldId xmlns:r="http://schemas.openxmlformats.org/officeDocument/2006/relationships" id="257" r:id="R2505971b1e8c47e5"/>
    <p:sldId xmlns:r="http://schemas.openxmlformats.org/officeDocument/2006/relationships" id="258" r:id="R4f8866844b6c4e1a"/>
    <p:sldId xmlns:r="http://schemas.openxmlformats.org/officeDocument/2006/relationships" id="259" r:id="Rf4ae159ad45449ca"/>
    <p:sldId xmlns:r="http://schemas.openxmlformats.org/officeDocument/2006/relationships" id="260" r:id="R872bccecdd9e420a"/>
    <p:sldId xmlns:r="http://schemas.openxmlformats.org/officeDocument/2006/relationships" id="261" r:id="R485e468dfc464cd6"/>
    <p:sldId xmlns:r="http://schemas.openxmlformats.org/officeDocument/2006/relationships" id="262" r:id="R1d3ede335043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391b3c4ad4296" /><Relationship Type="http://schemas.openxmlformats.org/officeDocument/2006/relationships/slide" Target="/ppt/slides/slide1.xml" Id="R77190daab8c24667" /><Relationship Type="http://schemas.openxmlformats.org/officeDocument/2006/relationships/slide" Target="/ppt/slides/slide2.xml" Id="R2505971b1e8c47e5" /><Relationship Type="http://schemas.openxmlformats.org/officeDocument/2006/relationships/slide" Target="/ppt/slides/slide3.xml" Id="R4f8866844b6c4e1a" /><Relationship Type="http://schemas.openxmlformats.org/officeDocument/2006/relationships/slide" Target="/ppt/slides/slide4.xml" Id="Rf4ae159ad45449ca" /><Relationship Type="http://schemas.openxmlformats.org/officeDocument/2006/relationships/slide" Target="/ppt/slides/slide5.xml" Id="R872bccecdd9e420a" /><Relationship Type="http://schemas.openxmlformats.org/officeDocument/2006/relationships/slide" Target="/ppt/slides/slide6.xml" Id="R485e468dfc464cd6" /><Relationship Type="http://schemas.openxmlformats.org/officeDocument/2006/relationships/slide" Target="/ppt/slides/slide7.xml" Id="R1d3ede335043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3b7fc07eb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9d007ccfc4a9d" /><Relationship Type="http://schemas.openxmlformats.org/officeDocument/2006/relationships/theme" Target="/ppt/slideMasters/theme/theme1.xml" Id="R19856508b92d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9d007ccfc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2acb7d9cd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ab1d0406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5a3e198d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c154e21a5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ea5409ba7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82abde27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bfb30969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FRAMTIDSBYGG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FRAMTIDSBYGG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17 446 353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4 852 510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FRAMTIDSGRUPPA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BØRMO SIGURD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KNUT ROBERT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Fageråsveien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seb@framtidsbygg.no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www.framtidsbygg.no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995 792 338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FRAMTIDSBYGG AS</a:t>
            </a:r>
          </a:p>
        </p:txBody>
      </p:sp>
    </p:spTree>
  </p:cSld>
  <p:clrMapOvr>
    <a:masterClrMapping xmlns:a="http://schemas.openxmlformats.org/drawingml/2006/main"/>
  </p:clrMapOvr>
</p:sld>
</file>