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3bde2f268343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23da579bc9488f"/>
  </p:sldMasterIdLst>
  <p:sldIdLst>
    <p:sldId xmlns:r="http://schemas.openxmlformats.org/officeDocument/2006/relationships" id="256" r:id="R95a0e76ebfce48a0"/>
    <p:sldId xmlns:r="http://schemas.openxmlformats.org/officeDocument/2006/relationships" id="257" r:id="Rf05b9b3bd0a94861"/>
    <p:sldId xmlns:r="http://schemas.openxmlformats.org/officeDocument/2006/relationships" id="258" r:id="Rb3a66cee1d2b48ff"/>
    <p:sldId xmlns:r="http://schemas.openxmlformats.org/officeDocument/2006/relationships" id="259" r:id="Rbf579659771c4d3b"/>
    <p:sldId xmlns:r="http://schemas.openxmlformats.org/officeDocument/2006/relationships" id="260" r:id="R9409126539b048c8"/>
    <p:sldId xmlns:r="http://schemas.openxmlformats.org/officeDocument/2006/relationships" id="261" r:id="R09a4c34a4ddb4827"/>
    <p:sldId xmlns:r="http://schemas.openxmlformats.org/officeDocument/2006/relationships" id="262" r:id="R86927bb891004b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23da579bc9488f" /><Relationship Type="http://schemas.openxmlformats.org/officeDocument/2006/relationships/slide" Target="/ppt/slides/slide1.xml" Id="R95a0e76ebfce48a0" /><Relationship Type="http://schemas.openxmlformats.org/officeDocument/2006/relationships/slide" Target="/ppt/slides/slide2.xml" Id="Rf05b9b3bd0a94861" /><Relationship Type="http://schemas.openxmlformats.org/officeDocument/2006/relationships/slide" Target="/ppt/slides/slide3.xml" Id="Rb3a66cee1d2b48ff" /><Relationship Type="http://schemas.openxmlformats.org/officeDocument/2006/relationships/slide" Target="/ppt/slides/slide4.xml" Id="Rbf579659771c4d3b" /><Relationship Type="http://schemas.openxmlformats.org/officeDocument/2006/relationships/slide" Target="/ppt/slides/slide5.xml" Id="R9409126539b048c8" /><Relationship Type="http://schemas.openxmlformats.org/officeDocument/2006/relationships/slide" Target="/ppt/slides/slide6.xml" Id="R09a4c34a4ddb4827" /><Relationship Type="http://schemas.openxmlformats.org/officeDocument/2006/relationships/slide" Target="/ppt/slides/slide7.xml" Id="R86927bb891004b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dff79f94a043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a2c4e93f747b4" /><Relationship Type="http://schemas.openxmlformats.org/officeDocument/2006/relationships/theme" Target="/ppt/slideMasters/theme/theme1.xml" Id="R5497f74feab840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1a2c4e93f747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8af34b28b4e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97648642041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3368036a946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509ca3d8f40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7a441017d4e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eb11df0b64f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38939629546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PIR2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PIR2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51 659 633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764 965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685 144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6 512 429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16 469 066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 II HOLDING AS  –  84,4 %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ARCXAL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CHADA MIRYAM KATERINE  –  5,6 %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98 40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firmapost@pir2.no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995 792 974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PIR2 AS</a:t>
            </a:r>
          </a:p>
        </p:txBody>
      </p:sp>
    </p:spTree>
  </p:cSld>
  <p:clrMapOvr>
    <a:masterClrMapping xmlns:a="http://schemas.openxmlformats.org/drawingml/2006/main"/>
  </p:clrMapOvr>
</p:sld>
</file>