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ffce806c204f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07c3e16d864204"/>
  </p:sldMasterIdLst>
  <p:sldIdLst>
    <p:sldId xmlns:r="http://schemas.openxmlformats.org/officeDocument/2006/relationships" id="256" r:id="Rddc6f3ecc02d482b"/>
    <p:sldId xmlns:r="http://schemas.openxmlformats.org/officeDocument/2006/relationships" id="257" r:id="R98ca4ad4831a4f97"/>
    <p:sldId xmlns:r="http://schemas.openxmlformats.org/officeDocument/2006/relationships" id="258" r:id="R94cf1587a93e4ca1"/>
    <p:sldId xmlns:r="http://schemas.openxmlformats.org/officeDocument/2006/relationships" id="259" r:id="Rbd2ddc45d08549a0"/>
    <p:sldId xmlns:r="http://schemas.openxmlformats.org/officeDocument/2006/relationships" id="260" r:id="R2bb9f10958ad4561"/>
    <p:sldId xmlns:r="http://schemas.openxmlformats.org/officeDocument/2006/relationships" id="261" r:id="Rf5876887de064de3"/>
    <p:sldId xmlns:r="http://schemas.openxmlformats.org/officeDocument/2006/relationships" id="262" r:id="R3e23178387f541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07c3e16d864204" /><Relationship Type="http://schemas.openxmlformats.org/officeDocument/2006/relationships/slide" Target="/ppt/slides/slide1.xml" Id="Rddc6f3ecc02d482b" /><Relationship Type="http://schemas.openxmlformats.org/officeDocument/2006/relationships/slide" Target="/ppt/slides/slide2.xml" Id="R98ca4ad4831a4f97" /><Relationship Type="http://schemas.openxmlformats.org/officeDocument/2006/relationships/slide" Target="/ppt/slides/slide3.xml" Id="R94cf1587a93e4ca1" /><Relationship Type="http://schemas.openxmlformats.org/officeDocument/2006/relationships/slide" Target="/ppt/slides/slide4.xml" Id="Rbd2ddc45d08549a0" /><Relationship Type="http://schemas.openxmlformats.org/officeDocument/2006/relationships/slide" Target="/ppt/slides/slide5.xml" Id="R2bb9f10958ad4561" /><Relationship Type="http://schemas.openxmlformats.org/officeDocument/2006/relationships/slide" Target="/ppt/slides/slide6.xml" Id="Rf5876887de064de3" /><Relationship Type="http://schemas.openxmlformats.org/officeDocument/2006/relationships/slide" Target="/ppt/slides/slide7.xml" Id="R3e23178387f541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8789f2c83446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9160d16784d56" /><Relationship Type="http://schemas.openxmlformats.org/officeDocument/2006/relationships/theme" Target="/ppt/slideMasters/theme/theme1.xml" Id="R959f4b381ea744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39160d16784d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e390c74344d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3bd3cf8a841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ff69e3ca547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5fcb202b240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09697f36846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dfb82343d4a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3d285d96d4e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BAD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BAD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33 720 080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1 417 910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1 263 272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3 745 229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9 447 563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RØSAND BJØRN-ÅGE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THOMSEN MARTIN LØWERT M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BRODAL TOR-ARNE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Storoveien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995 797 267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BAD AS</a:t>
            </a:r>
          </a:p>
        </p:txBody>
      </p:sp>
    </p:spTree>
  </p:cSld>
  <p:clrMapOvr>
    <a:masterClrMapping xmlns:a="http://schemas.openxmlformats.org/drawingml/2006/main"/>
  </p:clrMapOvr>
</p:sld>
</file>